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75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CC478-354E-407E-9240-62BACD8C0D5C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4446F-C72B-4BD3-ABF7-B82B968BC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80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CC478-354E-407E-9240-62BACD8C0D5C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4446F-C72B-4BD3-ABF7-B82B968BC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82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CC478-354E-407E-9240-62BACD8C0D5C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4446F-C72B-4BD3-ABF7-B82B968BC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46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CC478-354E-407E-9240-62BACD8C0D5C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4446F-C72B-4BD3-ABF7-B82B968BC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07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CC478-354E-407E-9240-62BACD8C0D5C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4446F-C72B-4BD3-ABF7-B82B968BC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761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CC478-354E-407E-9240-62BACD8C0D5C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4446F-C72B-4BD3-ABF7-B82B968BC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542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CC478-354E-407E-9240-62BACD8C0D5C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4446F-C72B-4BD3-ABF7-B82B968BC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359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CC478-354E-407E-9240-62BACD8C0D5C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4446F-C72B-4BD3-ABF7-B82B968BC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475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CC478-354E-407E-9240-62BACD8C0D5C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4446F-C72B-4BD3-ABF7-B82B968BC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052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CC478-354E-407E-9240-62BACD8C0D5C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4446F-C72B-4BD3-ABF7-B82B968BC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516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CC478-354E-407E-9240-62BACD8C0D5C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4446F-C72B-4BD3-ABF7-B82B968BC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62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CC478-354E-407E-9240-62BACD8C0D5C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4446F-C72B-4BD3-ABF7-B82B968BC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063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84081"/>
            <a:ext cx="2445413" cy="3139321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Engine Demo</a:t>
            </a:r>
          </a:p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Particle gen</a:t>
            </a:r>
          </a:p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Material Properties</a:t>
            </a:r>
          </a:p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Player controls</a:t>
            </a:r>
          </a:p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Geometry Generator</a:t>
            </a:r>
          </a:p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Terrain from </a:t>
            </a:r>
            <a:r>
              <a:rPr lang="en-US" b="1" dirty="0" err="1" smtClean="0">
                <a:solidFill>
                  <a:schemeClr val="accent3">
                    <a:lumMod val="50000"/>
                  </a:schemeClr>
                </a:solidFill>
              </a:rPr>
              <a:t>heightmap</a:t>
            </a:r>
            <a:endParaRPr lang="en-US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Parameter tuning</a:t>
            </a:r>
          </a:p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Code Repository</a:t>
            </a:r>
          </a:p>
          <a:p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Resolidification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62200" y="684081"/>
            <a:ext cx="2870016" cy="3970318"/>
          </a:xfrm>
          <a:prstGeom prst="rect">
            <a:avLst/>
          </a:prstGeom>
          <a:solidFill>
            <a:schemeClr val="bg2">
              <a:lumMod val="90000"/>
            </a:schemeClr>
          </a:solidFill>
          <a:ln w="22225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Engine </a:t>
            </a:r>
            <a:r>
              <a:rPr lang="en-US" b="1" dirty="0" err="1" smtClean="0"/>
              <a:t>Refinents</a:t>
            </a:r>
            <a:endParaRPr lang="en-US" b="1" dirty="0" smtClean="0"/>
          </a:p>
          <a:p>
            <a:r>
              <a:rPr lang="en-US" b="1" dirty="0" smtClean="0">
                <a:solidFill>
                  <a:srgbClr val="A29E00"/>
                </a:solidFill>
              </a:rPr>
              <a:t>Project Plan Documentation</a:t>
            </a:r>
          </a:p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Concept artwork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Functional Menu/UI/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Hud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rgbClr val="A29E00"/>
                </a:solidFill>
              </a:rPr>
              <a:t>Bonded </a:t>
            </a:r>
            <a:r>
              <a:rPr lang="en-US" b="1" dirty="0" smtClean="0">
                <a:solidFill>
                  <a:srgbClr val="A29E00"/>
                </a:solidFill>
              </a:rPr>
              <a:t>Particle System</a:t>
            </a:r>
          </a:p>
          <a:p>
            <a:r>
              <a:rPr lang="en-US" b="1" dirty="0" smtClean="0">
                <a:solidFill>
                  <a:srgbClr val="A29E00"/>
                </a:solidFill>
              </a:rPr>
              <a:t>Subsystems</a:t>
            </a:r>
            <a:endParaRPr lang="en-US" b="1" dirty="0" smtClean="0">
              <a:solidFill>
                <a:srgbClr val="A29E00"/>
              </a:solidFill>
            </a:endParaRPr>
          </a:p>
          <a:p>
            <a:r>
              <a:rPr lang="en-US" b="1" dirty="0" smtClean="0">
                <a:solidFill>
                  <a:srgbClr val="A29E00"/>
                </a:solidFill>
              </a:rPr>
              <a:t>3 plane 3D</a:t>
            </a:r>
          </a:p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Performance Optimization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Better fracture criterion</a:t>
            </a:r>
          </a:p>
          <a:p>
            <a:r>
              <a:rPr lang="en-US" b="1" dirty="0" smtClean="0">
                <a:solidFill>
                  <a:srgbClr val="A29E00"/>
                </a:solidFill>
              </a:rPr>
              <a:t>Pressure calculation</a:t>
            </a:r>
          </a:p>
          <a:p>
            <a:r>
              <a:rPr lang="en-US" b="1" dirty="0" smtClean="0">
                <a:solidFill>
                  <a:srgbClr val="A29E00"/>
                </a:solidFill>
              </a:rPr>
              <a:t>Pseudo-Aerodynamics</a:t>
            </a:r>
          </a:p>
          <a:p>
            <a:r>
              <a:rPr lang="en-US" b="1" dirty="0" smtClean="0">
                <a:solidFill>
                  <a:srgbClr val="A29E00"/>
                </a:solidFill>
              </a:rPr>
              <a:t>Game element prep</a:t>
            </a:r>
          </a:p>
          <a:p>
            <a:r>
              <a:rPr lang="en-US" b="1" dirty="0" smtClean="0">
                <a:solidFill>
                  <a:srgbClr val="A29E00"/>
                </a:solidFill>
              </a:rPr>
              <a:t>Code consolidation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81600" y="684081"/>
            <a:ext cx="2019014" cy="341632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Game Elements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Mission Creator</a:t>
            </a:r>
            <a:r>
              <a:rPr lang="en-US" b="1" dirty="0" smtClean="0"/>
              <a:t>?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AI</a:t>
            </a:r>
          </a:p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Artwork</a:t>
            </a:r>
          </a:p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Effects</a:t>
            </a:r>
          </a:p>
          <a:p>
            <a:r>
              <a:rPr lang="en-US" b="1" dirty="0" smtClean="0">
                <a:solidFill>
                  <a:srgbClr val="A29E00"/>
                </a:solidFill>
              </a:rPr>
              <a:t>Sprite on geometry</a:t>
            </a:r>
          </a:p>
          <a:p>
            <a:r>
              <a:rPr lang="en-US" b="1" dirty="0" smtClean="0">
                <a:solidFill>
                  <a:srgbClr val="A29E00"/>
                </a:solidFill>
              </a:rPr>
              <a:t>Menu/UI</a:t>
            </a:r>
          </a:p>
          <a:p>
            <a:r>
              <a:rPr lang="en-US" b="1" dirty="0" smtClean="0">
                <a:solidFill>
                  <a:srgbClr val="A29E00"/>
                </a:solidFill>
              </a:rPr>
              <a:t>In game UI/HUD</a:t>
            </a:r>
          </a:p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Sound design</a:t>
            </a:r>
          </a:p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Music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Scripted events</a:t>
            </a:r>
          </a:p>
          <a:p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Preplay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situations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7813" y="684081"/>
            <a:ext cx="1996187" cy="34163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Playable Prototype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1 level?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1-3 enemy?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1-2 weapons?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Boss?</a:t>
            </a:r>
          </a:p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Intro cinematic</a:t>
            </a:r>
          </a:p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Sound effects</a:t>
            </a:r>
          </a:p>
          <a:p>
            <a:r>
              <a:rPr lang="en-US" b="1" dirty="0" smtClean="0">
                <a:solidFill>
                  <a:srgbClr val="A29E00"/>
                </a:solidFill>
              </a:rPr>
              <a:t>Characters?</a:t>
            </a:r>
          </a:p>
          <a:p>
            <a:r>
              <a:rPr lang="en-US" b="1" dirty="0" smtClean="0">
                <a:solidFill>
                  <a:srgbClr val="A29E00"/>
                </a:solidFill>
              </a:rPr>
              <a:t>Basic plot</a:t>
            </a:r>
          </a:p>
          <a:p>
            <a:r>
              <a:rPr lang="en-US" b="1" dirty="0" smtClean="0">
                <a:solidFill>
                  <a:srgbClr val="A29E00"/>
                </a:solidFill>
              </a:rPr>
              <a:t>Bad guy(s)</a:t>
            </a:r>
          </a:p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Fun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?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Good Name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152400"/>
            <a:ext cx="9144000" cy="369332"/>
            <a:chOff x="0" y="152400"/>
            <a:chExt cx="9144000" cy="369332"/>
          </a:xfrm>
        </p:grpSpPr>
        <p:sp>
          <p:nvSpPr>
            <p:cNvPr id="2" name="TextBox 1"/>
            <p:cNvSpPr txBox="1"/>
            <p:nvPr/>
          </p:nvSpPr>
          <p:spPr>
            <a:xfrm>
              <a:off x="0" y="152400"/>
              <a:ext cx="2201115" cy="3693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Aug/September 2014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201115" y="152400"/>
              <a:ext cx="1840763" cy="36933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April/May 2015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041879" y="152400"/>
              <a:ext cx="5102121" cy="3693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June/July/Aug 2015</a:t>
              </a:r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33400" y="5029200"/>
            <a:ext cx="3657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Completed</a:t>
            </a:r>
          </a:p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 progress</a:t>
            </a:r>
          </a:p>
          <a:p>
            <a:r>
              <a:rPr lang="en-US" b="1" dirty="0" smtClean="0">
                <a:solidFill>
                  <a:srgbClr val="A29E00"/>
                </a:solidFill>
              </a:rPr>
              <a:t>Have a plan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Optimistic</a:t>
            </a:r>
          </a:p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Unexplored territory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49821" y="5919474"/>
            <a:ext cx="44941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“Crusader/XN Squadron” Project Roadmap V1</a:t>
            </a:r>
          </a:p>
          <a:p>
            <a:r>
              <a:rPr lang="en-US" dirty="0" smtClean="0"/>
              <a:t>By Curt </a:t>
            </a:r>
            <a:r>
              <a:rPr lang="en-US" dirty="0" err="1" smtClean="0"/>
              <a:t>Boirum</a:t>
            </a:r>
            <a:endParaRPr lang="en-US" dirty="0" smtClean="0"/>
          </a:p>
          <a:p>
            <a:r>
              <a:rPr lang="en-US" dirty="0" smtClean="0"/>
              <a:t>4/14/2015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1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123</Words>
  <Application>Microsoft Office PowerPoint</Application>
  <PresentationFormat>On-screen Show (4:3)</PresentationFormat>
  <Paragraphs>57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Tulsa Community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Boirum</dc:creator>
  <cp:lastModifiedBy>Boirum</cp:lastModifiedBy>
  <cp:revision>8</cp:revision>
  <dcterms:created xsi:type="dcterms:W3CDTF">2015-04-08T16:09:18Z</dcterms:created>
  <dcterms:modified xsi:type="dcterms:W3CDTF">2015-04-15T02:14:41Z</dcterms:modified>
</cp:coreProperties>
</file>