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57" r:id="rId6"/>
    <p:sldId id="268" r:id="rId7"/>
    <p:sldId id="262" r:id="rId8"/>
    <p:sldId id="263" r:id="rId9"/>
    <p:sldId id="260" r:id="rId10"/>
    <p:sldId id="267" r:id="rId11"/>
    <p:sldId id="265" r:id="rId12"/>
    <p:sldId id="266" r:id="rId1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EA4"/>
    <a:srgbClr val="3166B6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g"/><Relationship Id="rId7" Type="http://schemas.openxmlformats.org/officeDocument/2006/relationships/image" Target="../media/image2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sv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DataStory </a:t>
            </a:r>
            <a:r>
              <a:rPr lang="en-US" dirty="0"/>
              <a:t>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Rethinking Data Education in the Precision Health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Explanatory Core Characters</a:t>
            </a:r>
            <a:endParaRPr lang="en-US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948FFD88-3D23-484E-945E-50F0C40C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7432" y="1825625"/>
            <a:ext cx="7497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4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Our initial research will assess the pedagogical effectiveness of Data Stories, specifically their ability to: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Arouse Emotion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Motivate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Engage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080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96" y="2578894"/>
            <a:ext cx="4046808" cy="2717006"/>
          </a:xfrm>
        </p:spPr>
      </p:pic>
    </p:spTree>
    <p:extLst>
      <p:ext uri="{BB962C8B-B14F-4D97-AF65-F5344CB8AC3E}">
        <p14:creationId xmlns:p14="http://schemas.microsoft.com/office/powerpoint/2010/main" val="1247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The need for a </a:t>
            </a:r>
            <a:r>
              <a:rPr lang="en-US" dirty="0">
                <a:latin typeface="+mj-lt"/>
              </a:rPr>
              <a:t>new approach to data </a:t>
            </a:r>
            <a:r>
              <a:rPr lang="en-US" dirty="0" smtClean="0">
                <a:latin typeface="+mj-lt"/>
              </a:rPr>
              <a:t>education.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So what is a data story?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nitial research objectives.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students </a:t>
            </a:r>
            <a:r>
              <a:rPr lang="en-US" dirty="0"/>
              <a:t>f</a:t>
            </a:r>
            <a:r>
              <a:rPr lang="en-US" dirty="0" smtClean="0"/>
              <a:t>ace a data </a:t>
            </a:r>
            <a:r>
              <a:rPr lang="en-US" dirty="0"/>
              <a:t>d</a:t>
            </a:r>
            <a:r>
              <a:rPr lang="en-US" dirty="0" smtClean="0"/>
              <a:t>eluge…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026444"/>
            <a:ext cx="6032500" cy="3949700"/>
          </a:xfrm>
        </p:spPr>
      </p:pic>
    </p:spTree>
    <p:extLst>
      <p:ext uri="{BB962C8B-B14F-4D97-AF65-F5344CB8AC3E}">
        <p14:creationId xmlns:p14="http://schemas.microsoft.com/office/powerpoint/2010/main" val="23971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…but their technical foundation often looks like this.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3" y="2072163"/>
            <a:ext cx="5107594" cy="3830696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…while our technical training sounds like this.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58398"/>
            <a:ext cx="3880363" cy="3880363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39" y="1701800"/>
            <a:ext cx="2882761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701800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what is a DataStory?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6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do you get when you cross a group of comic book characters with a dataset, basic statistics, and open-science tools?  You get a </a:t>
            </a:r>
            <a:r>
              <a:rPr lang="en-US" b="1" dirty="0">
                <a:latin typeface="+mj-lt"/>
              </a:rPr>
              <a:t>data story</a:t>
            </a:r>
            <a:r>
              <a:rPr lang="en-US" dirty="0">
                <a:latin typeface="+mj-lt"/>
              </a:rPr>
              <a:t>.  </a:t>
            </a: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data story – as its name suggests – is narrative about a data set with the primary objective of educating even as it </a:t>
            </a:r>
            <a:r>
              <a:rPr lang="en-US" dirty="0" smtClean="0">
                <a:latin typeface="+mj-lt"/>
              </a:rPr>
              <a:t>engages the student in a journey through its narrative arc.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05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Stories Slated for Release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48C3C693-84E8-445F-B775-A7D3297E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5" y="2465965"/>
            <a:ext cx="4753638" cy="30960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D1F9DB-0F27-46E9-9CB8-2C89ACBBF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425" y="2465965"/>
            <a:ext cx="4443413" cy="3096057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92DBB3DE-F0D5-4B50-9DB2-68F7324F7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6446" y="2374231"/>
            <a:ext cx="1767524" cy="4118643"/>
          </a:xfrm>
          <a:prstGeom prst="rect">
            <a:avLst/>
          </a:prstGeom>
        </p:spPr>
      </p:pic>
      <p:pic>
        <p:nvPicPr>
          <p:cNvPr id="14" name="Graphic 7">
            <a:extLst>
              <a:ext uri="{FF2B5EF4-FFF2-40B4-BE49-F238E27FC236}">
                <a16:creationId xmlns:a16="http://schemas.microsoft.com/office/drawing/2014/main" id="{FD45F7C8-97E0-40A4-BE07-F9A196D8E7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73263" y="3279073"/>
            <a:ext cx="1439779" cy="3213801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251D6A8A-4FAD-4D68-A99A-0B95CCBF3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951" b="97160" l="9606" r="93350">
                        <a14:foregroundMark x1="60099" y1="25062" x2="60099" y2="25062"/>
                        <a14:foregroundMark x1="56650" y1="25062" x2="56650" y2="25062"/>
                        <a14:foregroundMark x1="65517" y1="16667" x2="65517" y2="16667"/>
                        <a14:foregroundMark x1="35222" y1="8272" x2="35222" y2="8272"/>
                        <a14:foregroundMark x1="31527" y1="14321" x2="43596" y2="14444"/>
                        <a14:foregroundMark x1="21675" y1="24074" x2="27094" y2="16173"/>
                        <a14:foregroundMark x1="27094" y1="16173" x2="35222" y2="11975"/>
                        <a14:foregroundMark x1="25369" y1="27531" x2="25862" y2="21358"/>
                        <a14:foregroundMark x1="27340" y1="37284" x2="20443" y2="31481"/>
                        <a14:foregroundMark x1="21921" y1="34198" x2="17734" y2="22099"/>
                        <a14:foregroundMark x1="17734" y1="19383" x2="19704" y2="11728"/>
                        <a14:foregroundMark x1="19704" y1="11728" x2="24877" y2="7654"/>
                        <a14:foregroundMark x1="51970" y1="3951" x2="51970" y2="3951"/>
                        <a14:foregroundMark x1="93596" y1="60988" x2="90148" y2="59012"/>
                        <a14:foregroundMark x1="78325" y1="89136" x2="72906" y2="83704"/>
                        <a14:foregroundMark x1="38424" y1="92963" x2="34975" y2="84815"/>
                        <a14:foregroundMark x1="31281" y1="97160" x2="3374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57" y="3864058"/>
            <a:ext cx="1317654" cy="26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Story Ecosystem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482056"/>
            <a:ext cx="3219450" cy="3260375"/>
          </a:xfrm>
        </p:spPr>
      </p:pic>
    </p:spTree>
    <p:extLst>
      <p:ext uri="{BB962C8B-B14F-4D97-AF65-F5344CB8AC3E}">
        <p14:creationId xmlns:p14="http://schemas.microsoft.com/office/powerpoint/2010/main" val="2793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171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The DataStory Initiative</vt:lpstr>
      <vt:lpstr>Agenda</vt:lpstr>
      <vt:lpstr>Our students face a data deluge…</vt:lpstr>
      <vt:lpstr>…but their technical foundation often looks like this. </vt:lpstr>
      <vt:lpstr>…while our technical training sounds like this.</vt:lpstr>
      <vt:lpstr>PowerPoint Presentation</vt:lpstr>
      <vt:lpstr>So what is a DataStory?</vt:lpstr>
      <vt:lpstr>Data Stories Slated for Release</vt:lpstr>
      <vt:lpstr>The Data Story Ecosystem</vt:lpstr>
      <vt:lpstr>Our Explanatory Core Characters</vt:lpstr>
      <vt:lpstr>Initial Research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Maxwell,Daniel</cp:lastModifiedBy>
  <cp:revision>65</cp:revision>
  <cp:lastPrinted>2019-10-01T13:55:52Z</cp:lastPrinted>
  <dcterms:created xsi:type="dcterms:W3CDTF">2019-09-16T18:45:53Z</dcterms:created>
  <dcterms:modified xsi:type="dcterms:W3CDTF">2019-10-02T18:08:12Z</dcterms:modified>
</cp:coreProperties>
</file>