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8759A-D86D-E04E-A69A-5670DD5C43DA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28C3A7-2031-5540-81D1-A8CA7385A2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Fast and Furious</a:t>
            </a:r>
          </a:p>
          <a:p>
            <a:r>
              <a:rPr lang="en-US" dirty="0" smtClean="0"/>
              <a:t>What you should already know…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5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Single Element. USE ONLY ONE TIME</a:t>
            </a:r>
          </a:p>
          <a:p>
            <a:r>
              <a:rPr lang="en-US" dirty="0" smtClean="0"/>
              <a:t>Used for structure like footer</a:t>
            </a:r>
          </a:p>
          <a:p>
            <a:r>
              <a:rPr lang="en-US" dirty="0" smtClean="0"/>
              <a:t>In HTML: &lt;div id=“footer”&gt;&lt;/div&gt;</a:t>
            </a:r>
          </a:p>
          <a:p>
            <a:r>
              <a:rPr lang="en-US" dirty="0" smtClean="0"/>
              <a:t>In CSS: #footer{}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1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multiple times</a:t>
            </a:r>
          </a:p>
          <a:p>
            <a:r>
              <a:rPr lang="en-US" dirty="0" smtClean="0"/>
              <a:t>Style anything, most common usage in CSS</a:t>
            </a:r>
          </a:p>
          <a:p>
            <a:r>
              <a:rPr lang="en-US" dirty="0" smtClean="0"/>
              <a:t>In HTML: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r>
              <a:rPr lang="en-US" dirty="0" smtClean="0"/>
              <a:t>In CSS: .</a:t>
            </a:r>
            <a:r>
              <a:rPr lang="en-US" dirty="0" err="1" smtClean="0"/>
              <a:t>myClass</a:t>
            </a:r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8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can combine or apply a class to a Type</a:t>
            </a:r>
          </a:p>
          <a:p>
            <a:r>
              <a:rPr lang="en-US" dirty="0" smtClean="0"/>
              <a:t>Helpful and </a:t>
            </a:r>
            <a:r>
              <a:rPr lang="en-US" dirty="0" err="1" smtClean="0"/>
              <a:t>powerfull</a:t>
            </a:r>
            <a:endParaRPr lang="en-US" dirty="0" smtClean="0"/>
          </a:p>
          <a:p>
            <a:r>
              <a:rPr lang="en-US" dirty="0" smtClean="0"/>
              <a:t>&lt;p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CSS we can build on other selectors</a:t>
            </a:r>
          </a:p>
          <a:p>
            <a:r>
              <a:rPr lang="en-US" dirty="0" err="1" smtClean="0"/>
              <a:t>p.intro</a:t>
            </a:r>
            <a:r>
              <a:rPr lang="en-US" dirty="0" smtClean="0"/>
              <a:t>{}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.subclass{}</a:t>
            </a:r>
          </a:p>
        </p:txBody>
      </p:sp>
    </p:spTree>
    <p:extLst>
      <p:ext uri="{BB962C8B-B14F-4D97-AF65-F5344CB8AC3E}">
        <p14:creationId xmlns:p14="http://schemas.microsoft.com/office/powerpoint/2010/main" val="193954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used for links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{}</a:t>
            </a:r>
          </a:p>
          <a:p>
            <a:r>
              <a:rPr lang="en-US" dirty="0" err="1" smtClean="0"/>
              <a:t>a:visited</a:t>
            </a:r>
            <a:r>
              <a:rPr lang="en-US" dirty="0" smtClean="0"/>
              <a:t>{}</a:t>
            </a:r>
          </a:p>
          <a:p>
            <a:r>
              <a:rPr lang="en-US" dirty="0"/>
              <a:t>Other pseudo elements are hover (mouse over), active (when clicked) and focus (when the element has keyboard focus.) </a:t>
            </a:r>
          </a:p>
        </p:txBody>
      </p:sp>
    </p:spTree>
    <p:extLst>
      <p:ext uri="{BB962C8B-B14F-4D97-AF65-F5344CB8AC3E}">
        <p14:creationId xmlns:p14="http://schemas.microsoft.com/office/powerpoint/2010/main" val="238790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 Model (Margin, Padding, Border)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Width/height &gt; padding &gt; border &gt; margin</a:t>
            </a:r>
            <a:endParaRPr lang="en-US" dirty="0"/>
          </a:p>
        </p:txBody>
      </p:sp>
      <p:pic>
        <p:nvPicPr>
          <p:cNvPr id="6" name="Content Placeholder 5" descr="css-box-model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78" r="-52778"/>
          <a:stretch>
            <a:fillRect/>
          </a:stretch>
        </p:blipFill>
        <p:spPr>
          <a:xfrm>
            <a:off x="-329249" y="201968"/>
            <a:ext cx="9914905" cy="4823467"/>
          </a:xfrm>
        </p:spPr>
      </p:pic>
    </p:spTree>
    <p:extLst>
      <p:ext uri="{BB962C8B-B14F-4D97-AF65-F5344CB8AC3E}">
        <p14:creationId xmlns:p14="http://schemas.microsoft.com/office/powerpoint/2010/main" val="277449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Spacing between elements inside the box</a:t>
            </a:r>
            <a:endParaRPr lang="en-US" dirty="0"/>
          </a:p>
        </p:txBody>
      </p:sp>
      <p:pic>
        <p:nvPicPr>
          <p:cNvPr id="6" name="Content Placeholder 5" descr="css-box-model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78" r="-52778"/>
          <a:stretch>
            <a:fillRect/>
          </a:stretch>
        </p:blipFill>
        <p:spPr>
          <a:xfrm>
            <a:off x="-329249" y="201968"/>
            <a:ext cx="9914905" cy="4823467"/>
          </a:xfrm>
        </p:spPr>
      </p:pic>
    </p:spTree>
    <p:extLst>
      <p:ext uri="{BB962C8B-B14F-4D97-AF65-F5344CB8AC3E}">
        <p14:creationId xmlns:p14="http://schemas.microsoft.com/office/powerpoint/2010/main" val="113774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Spacing between elements outside or around the box.</a:t>
            </a:r>
            <a:endParaRPr lang="en-US" dirty="0"/>
          </a:p>
        </p:txBody>
      </p:sp>
      <p:pic>
        <p:nvPicPr>
          <p:cNvPr id="6" name="Content Placeholder 5" descr="css-box-model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78" r="-52778"/>
          <a:stretch>
            <a:fillRect/>
          </a:stretch>
        </p:blipFill>
        <p:spPr>
          <a:xfrm>
            <a:off x="-329249" y="201968"/>
            <a:ext cx="9914905" cy="4823467"/>
          </a:xfrm>
        </p:spPr>
      </p:pic>
    </p:spTree>
    <p:extLst>
      <p:ext uri="{BB962C8B-B14F-4D97-AF65-F5344CB8AC3E}">
        <p14:creationId xmlns:p14="http://schemas.microsoft.com/office/powerpoint/2010/main" val="282517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Inspect Element	</a:t>
            </a:r>
            <a:endParaRPr lang="en-US" dirty="0"/>
          </a:p>
        </p:txBody>
      </p:sp>
      <p:pic>
        <p:nvPicPr>
          <p:cNvPr id="4" name="Content Placeholder 3" descr="Screen Shot 2013-01-13 at 9.40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" b="4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322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Responsive Design: Twitter Bootstrap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twitter.github.com</a:t>
            </a:r>
            <a:r>
              <a:rPr lang="en-US" dirty="0"/>
              <a:t>/bootstrap/</a:t>
            </a:r>
          </a:p>
        </p:txBody>
      </p:sp>
      <p:pic>
        <p:nvPicPr>
          <p:cNvPr id="4" name="Content Placeholder 3" descr="Screen Shot 2013-01-13 at 9.41.49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 b="1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57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Proximity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Inline, Embedded and External Styles</a:t>
            </a:r>
          </a:p>
          <a:p>
            <a:r>
              <a:rPr lang="en-US" dirty="0" smtClean="0"/>
              <a:t>Takes </a:t>
            </a:r>
            <a:r>
              <a:rPr lang="en-US" dirty="0"/>
              <a:t>from closes to farther. </a:t>
            </a:r>
          </a:p>
        </p:txBody>
      </p:sp>
      <p:pic>
        <p:nvPicPr>
          <p:cNvPr id="5" name="Picture Placeholder 4" descr="Screen Shot 2013-01-13 at 9.19.24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59" r="-43559"/>
          <a:stretch>
            <a:fillRect/>
          </a:stretch>
        </p:blipFill>
        <p:spPr>
          <a:xfrm>
            <a:off x="-1105791" y="204193"/>
            <a:ext cx="10479600" cy="3910607"/>
          </a:xfrm>
        </p:spPr>
      </p:pic>
    </p:spTree>
    <p:extLst>
      <p:ext uri="{BB962C8B-B14F-4D97-AF65-F5344CB8AC3E}">
        <p14:creationId xmlns:p14="http://schemas.microsoft.com/office/powerpoint/2010/main" val="410488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	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html file provided, create the CSS to make this page.</a:t>
            </a:r>
          </a:p>
          <a:p>
            <a:r>
              <a:rPr lang="en-US" dirty="0" smtClean="0"/>
              <a:t>Submit via Lore</a:t>
            </a:r>
            <a:endParaRPr lang="en-US" dirty="0"/>
          </a:p>
        </p:txBody>
      </p:sp>
      <p:pic>
        <p:nvPicPr>
          <p:cNvPr id="7" name="Content Placeholder 6" descr="Guide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7" b="22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689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  <a:endParaRPr lang="en-US" dirty="0"/>
          </a:p>
        </p:txBody>
      </p:sp>
      <p:pic>
        <p:nvPicPr>
          <p:cNvPr id="4" name="Content Placeholder 3" descr="Screen Shot 2013-01-13 at 9.14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02" b="-153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908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in Head Tag</a:t>
            </a:r>
            <a:endParaRPr lang="en-US" dirty="0"/>
          </a:p>
        </p:txBody>
      </p:sp>
      <p:pic>
        <p:nvPicPr>
          <p:cNvPr id="4" name="Content Placeholder 3" descr="Screen Shot 2013-01-13 at 9.16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8" r="-1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371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 (ideal, preferred)</a:t>
            </a:r>
            <a:endParaRPr lang="en-US" dirty="0"/>
          </a:p>
        </p:txBody>
      </p:sp>
      <p:pic>
        <p:nvPicPr>
          <p:cNvPr id="4" name="Content Placeholder 3" descr="Screen Shot 2013-01-13 at 9.20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34" b="-37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040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of dropping the element in at the top and as it moves down, each rule gets its chance to make changes. </a:t>
            </a:r>
            <a:endParaRPr lang="en-US" dirty="0" smtClean="0"/>
          </a:p>
          <a:p>
            <a:r>
              <a:rPr lang="en-US" dirty="0" smtClean="0"/>
              <a:t>Browser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PARENT DIV</a:t>
            </a:r>
          </a:p>
          <a:p>
            <a:r>
              <a:rPr lang="en-US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18898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Big and get specific</a:t>
            </a:r>
          </a:p>
          <a:p>
            <a:r>
              <a:rPr lang="en-US" dirty="0" smtClean="0"/>
              <a:t>Everything in inherited by default.</a:t>
            </a:r>
          </a:p>
          <a:p>
            <a:r>
              <a:rPr lang="en-US" dirty="0" smtClean="0"/>
              <a:t>Simplifies the amount of code but can be hard to figure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1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Specifically selectors specify the part of our page we want to apply properties to. Like a stencil, as the movie mentioned.</a:t>
            </a:r>
          </a:p>
          <a:p>
            <a:r>
              <a:rPr lang="en-US" dirty="0" smtClean="0"/>
              <a:t>The part in HTML, typically the &lt;div&gt;s and tags.</a:t>
            </a:r>
          </a:p>
          <a:p>
            <a:r>
              <a:rPr lang="en-US" dirty="0" smtClean="0"/>
              <a:t>Type, ID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1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Type selectors are the simplest selector. They refer directly to an HTML tag</a:t>
            </a:r>
          </a:p>
          <a:p>
            <a:r>
              <a:rPr lang="en-US" dirty="0" smtClean="0"/>
              <a:t>In HTML &lt;h1&gt; &lt;h2&gt; &lt;p&gt; &lt;</a:t>
            </a:r>
            <a:r>
              <a:rPr lang="en-US" dirty="0" err="1" smtClean="0"/>
              <a:t>ul</a:t>
            </a:r>
            <a:r>
              <a:rPr lang="en-US" dirty="0" smtClean="0"/>
              <a:t>&gt; &lt;li&gt; etc.</a:t>
            </a:r>
          </a:p>
          <a:p>
            <a:r>
              <a:rPr lang="en-US" dirty="0" smtClean="0"/>
              <a:t>In CSS h1, h2, p, </a:t>
            </a:r>
            <a:r>
              <a:rPr lang="en-US" dirty="0" err="1" smtClean="0"/>
              <a:t>ul</a:t>
            </a:r>
            <a:r>
              <a:rPr lang="en-US" dirty="0" smtClean="0"/>
              <a:t>, li (no . needed)</a:t>
            </a:r>
          </a:p>
        </p:txBody>
      </p:sp>
    </p:spTree>
    <p:extLst>
      <p:ext uri="{BB962C8B-B14F-4D97-AF65-F5344CB8AC3E}">
        <p14:creationId xmlns:p14="http://schemas.microsoft.com/office/powerpoint/2010/main" val="306932507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43</TotalTime>
  <Words>417</Words>
  <Application>Microsoft Macintosh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SKlightblue</vt:lpstr>
      <vt:lpstr>CSS Bootcamp</vt:lpstr>
      <vt:lpstr>Proximity</vt:lpstr>
      <vt:lpstr>Inline</vt:lpstr>
      <vt:lpstr>Embedded in Head Tag</vt:lpstr>
      <vt:lpstr>External Link (ideal, preferred)</vt:lpstr>
      <vt:lpstr>Cascade </vt:lpstr>
      <vt:lpstr>Inheritance</vt:lpstr>
      <vt:lpstr>CSS Selectors</vt:lpstr>
      <vt:lpstr>Type</vt:lpstr>
      <vt:lpstr>ID Selector</vt:lpstr>
      <vt:lpstr>Class Selector </vt:lpstr>
      <vt:lpstr>Class Attributes </vt:lpstr>
      <vt:lpstr>Compound Selectors</vt:lpstr>
      <vt:lpstr>Pseudo Class Selectors</vt:lpstr>
      <vt:lpstr>Box Model (Margin, Padding, Border)</vt:lpstr>
      <vt:lpstr>Padding</vt:lpstr>
      <vt:lpstr>Margin</vt:lpstr>
      <vt:lpstr>Tools: Inspect Element </vt:lpstr>
      <vt:lpstr>Responsive Design: Twitter Bootstrap</vt:lpstr>
      <vt:lpstr>Assignment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Review </dc:title>
  <dc:creator>School of Journalism</dc:creator>
  <cp:lastModifiedBy>School of Journalism</cp:lastModifiedBy>
  <cp:revision>21</cp:revision>
  <dcterms:created xsi:type="dcterms:W3CDTF">2013-01-14T02:05:41Z</dcterms:created>
  <dcterms:modified xsi:type="dcterms:W3CDTF">2013-08-22T01:49:16Z</dcterms:modified>
</cp:coreProperties>
</file>