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77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96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7mbo/twitter-api-ph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twitter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API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PHP to access Twitter REST Search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server must run PHP. Most do.</a:t>
            </a:r>
          </a:p>
          <a:p>
            <a:r>
              <a:rPr lang="en-US" dirty="0" smtClean="0"/>
              <a:t>This will not </a:t>
            </a:r>
            <a:r>
              <a:rPr lang="en-US" smtClean="0"/>
              <a:t>work locally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endParaRPr lang="en-US" dirty="0"/>
          </a:p>
        </p:txBody>
      </p:sp>
      <p:pic>
        <p:nvPicPr>
          <p:cNvPr id="4" name="Content Placeholder 3" descr="Screen Shot 2013-11-04 at 1.23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641" b="-28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554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echo and print</a:t>
            </a:r>
            <a:endParaRPr lang="en-US" dirty="0"/>
          </a:p>
        </p:txBody>
      </p:sp>
      <p:pic>
        <p:nvPicPr>
          <p:cNvPr id="4" name="Content Placeholder 3" descr="Screen Shot 2013-11-04 at 1.24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853" b="-10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53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Variables	</a:t>
            </a:r>
            <a:endParaRPr lang="en-US" dirty="0"/>
          </a:p>
        </p:txBody>
      </p:sp>
      <p:pic>
        <p:nvPicPr>
          <p:cNvPr id="4" name="Content Placeholder 3" descr="Screen Shot 2013-11-04 at 1.24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747" b="-39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804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Arrays</a:t>
            </a:r>
            <a:endParaRPr lang="en-US" dirty="0"/>
          </a:p>
        </p:txBody>
      </p:sp>
      <p:pic>
        <p:nvPicPr>
          <p:cNvPr id="4" name="Content Placeholder 3" descr="Screen Shot 2013-11-04 at 1.24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72" b="-172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337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Twitter, Step 3: PHP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Simple PHP Wrapper for Twitter API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://github.com/J7mbo/twitter-api-</a:t>
            </a:r>
            <a:r>
              <a:rPr lang="en-US" dirty="0" smtClean="0">
                <a:hlinkClick r:id="rId2"/>
              </a:rPr>
              <a:t>php</a:t>
            </a:r>
            <a:endParaRPr lang="en-US" dirty="0" smtClean="0"/>
          </a:p>
          <a:p>
            <a:r>
              <a:rPr lang="en-US" dirty="0" smtClean="0"/>
              <a:t>Handles the tough part. We pass it variables and </a:t>
            </a:r>
            <a:r>
              <a:rPr lang="en-US" dirty="0" err="1" smtClean="0"/>
              <a:t>params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Step4: Setup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myapp.php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Your Token and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3-11-04 at 1.3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22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04 at 1.3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6640"/>
            <a:ext cx="8509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04 at 1.3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800"/>
            <a:ext cx="9144000" cy="13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Process</a:t>
            </a:r>
            <a:endParaRPr lang="en-US" dirty="0"/>
          </a:p>
        </p:txBody>
      </p:sp>
      <p:pic>
        <p:nvPicPr>
          <p:cNvPr id="4" name="Content Placeholder 3" descr="twitter-api-php-work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8" r="-5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9209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04 at 1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595562"/>
            <a:ext cx="8699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96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and Display for each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04 at 1.3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120"/>
            <a:ext cx="8572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11-04 at 1.3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2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9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Create a New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http://dev.twitter.com</a:t>
            </a:r>
            <a:endParaRPr lang="en-US" dirty="0" smtClean="0"/>
          </a:p>
          <a:p>
            <a:r>
              <a:rPr lang="en-US" dirty="0" smtClean="0"/>
              <a:t>Click Sign in on top right</a:t>
            </a:r>
          </a:p>
          <a:p>
            <a:r>
              <a:rPr lang="en-US" dirty="0" smtClean="0"/>
              <a:t>Go to My Applications under icon on top right</a:t>
            </a:r>
          </a:p>
          <a:p>
            <a:r>
              <a:rPr lang="en-US" dirty="0" smtClean="0"/>
              <a:t>Click New Application top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6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11-04 at 1.0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Access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Create Access Token</a:t>
            </a:r>
          </a:p>
          <a:p>
            <a:r>
              <a:rPr lang="en-US" dirty="0" smtClean="0"/>
              <a:t>Might have to wait a minute and refresh a few times</a:t>
            </a:r>
          </a:p>
          <a:p>
            <a:r>
              <a:rPr lang="en-US" dirty="0" smtClean="0"/>
              <a:t>Token allows you access to the API</a:t>
            </a:r>
          </a:p>
        </p:txBody>
      </p:sp>
    </p:spTree>
    <p:extLst>
      <p:ext uri="{BB962C8B-B14F-4D97-AF65-F5344CB8AC3E}">
        <p14:creationId xmlns:p14="http://schemas.microsoft.com/office/powerpoint/2010/main" val="329893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Token set access</a:t>
            </a:r>
            <a:endParaRPr lang="en-US" dirty="0"/>
          </a:p>
        </p:txBody>
      </p:sp>
      <p:pic>
        <p:nvPicPr>
          <p:cNvPr id="4" name="Content Placeholder 3" descr="application-typ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82" b="-219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87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Auth-Sett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and authorization. Twitter needs to make a request and receive a response.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0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Basics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HTML + PHP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0678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70</TotalTime>
  <Words>201</Words>
  <Application>Microsoft Macintosh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SKlightblue</vt:lpstr>
      <vt:lpstr>Twitter API </vt:lpstr>
      <vt:lpstr>Understanding The Process</vt:lpstr>
      <vt:lpstr>Step1: Create a New Application</vt:lpstr>
      <vt:lpstr>PowerPoint Presentation</vt:lpstr>
      <vt:lpstr>Step 2: Create Access Token</vt:lpstr>
      <vt:lpstr>Step 2: Token set access</vt:lpstr>
      <vt:lpstr>PowerPoint Presentation</vt:lpstr>
      <vt:lpstr>Why PHP?</vt:lpstr>
      <vt:lpstr>Aside: Basics of PHP</vt:lpstr>
      <vt:lpstr>Server</vt:lpstr>
      <vt:lpstr>PHP Hello World</vt:lpstr>
      <vt:lpstr>PHP echo and print</vt:lpstr>
      <vt:lpstr>Php Variables </vt:lpstr>
      <vt:lpstr>PHP Arrays</vt:lpstr>
      <vt:lpstr>Back to Twitter, Step 3: PHP Wrapper</vt:lpstr>
      <vt:lpstr>Step4: Setup your app</vt:lpstr>
      <vt:lpstr>Apply Your Token and Access</vt:lpstr>
      <vt:lpstr>Setup Query</vt:lpstr>
      <vt:lpstr>Look at the data</vt:lpstr>
      <vt:lpstr>Need to debug?</vt:lpstr>
      <vt:lpstr>Loop and Display for each tweet</vt:lpstr>
      <vt:lpstr>PowerPoint Presentation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</dc:title>
  <dc:creator>School of Journalism</dc:creator>
  <cp:lastModifiedBy>School of Journalism</cp:lastModifiedBy>
  <cp:revision>10</cp:revision>
  <dcterms:created xsi:type="dcterms:W3CDTF">2013-11-04T17:39:38Z</dcterms:created>
  <dcterms:modified xsi:type="dcterms:W3CDTF">2013-11-04T18:50:08Z</dcterms:modified>
</cp:coreProperties>
</file>