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6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B91C58-D27D-4640-97EF-0EE1142CE8AE}" type="datetimeFigureOut">
              <a:rPr lang="en-US" smtClean="0"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C37D44-2992-B243-954F-1D55951D64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API Introduction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J586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0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is </a:t>
            </a:r>
            <a:r>
              <a:rPr lang="en-US" dirty="0" err="1" smtClean="0"/>
              <a:t>RESTful</a:t>
            </a:r>
            <a:endParaRPr lang="en-US" dirty="0"/>
          </a:p>
          <a:p>
            <a:pPr lvl="1"/>
            <a:r>
              <a:rPr lang="en-US" dirty="0" err="1" smtClean="0"/>
              <a:t>meaining</a:t>
            </a:r>
            <a:r>
              <a:rPr lang="en-US" dirty="0" smtClean="0"/>
              <a:t> you use URLs with GET and POST for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9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 3 APIs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</a:p>
          <a:p>
            <a:pPr lvl="1"/>
            <a:r>
              <a:rPr lang="en-US" dirty="0"/>
              <a:t>For editing, viewing, changing, personal </a:t>
            </a:r>
            <a:r>
              <a:rPr lang="en-US" dirty="0" smtClean="0"/>
              <a:t>stream</a:t>
            </a:r>
          </a:p>
          <a:p>
            <a:r>
              <a:rPr lang="en-US" dirty="0" smtClean="0"/>
              <a:t>Search API</a:t>
            </a:r>
          </a:p>
          <a:p>
            <a:pPr lvl="1"/>
            <a:r>
              <a:rPr lang="en-US" dirty="0" smtClean="0"/>
              <a:t>Look </a:t>
            </a:r>
            <a:r>
              <a:rPr lang="en-US" dirty="0" err="1" smtClean="0"/>
              <a:t>beyone</a:t>
            </a:r>
            <a:r>
              <a:rPr lang="en-US" dirty="0" smtClean="0"/>
              <a:t> your followers, for trends, searches, etc.</a:t>
            </a:r>
          </a:p>
          <a:p>
            <a:pPr lvl="1"/>
            <a:r>
              <a:rPr lang="en-US" dirty="0" smtClean="0"/>
              <a:t>This is what we will use</a:t>
            </a:r>
          </a:p>
          <a:p>
            <a:r>
              <a:rPr lang="en-US" dirty="0" smtClean="0"/>
              <a:t>Stream API</a:t>
            </a:r>
          </a:p>
          <a:p>
            <a:pPr lvl="1"/>
            <a:r>
              <a:rPr lang="en-US" dirty="0" smtClean="0"/>
              <a:t>Fire Hose. Everything! Only for approved developers. </a:t>
            </a:r>
          </a:p>
        </p:txBody>
      </p:sp>
    </p:spTree>
    <p:extLst>
      <p:ext uri="{BB962C8B-B14F-4D97-AF65-F5344CB8AC3E}">
        <p14:creationId xmlns:p14="http://schemas.microsoft.com/office/powerpoint/2010/main" val="142913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Twitter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get all the tweets for a particular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4-03 at 8.19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53" y="1851745"/>
            <a:ext cx="9144000" cy="39062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87036"/>
            <a:ext cx="8913813" cy="914400"/>
          </a:xfrm>
        </p:spPr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4-03 at 8.22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590"/>
            <a:ext cx="9144000" cy="50823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9476"/>
            <a:ext cx="8913813" cy="914400"/>
          </a:xfrm>
        </p:spPr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5784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871</TotalTime>
  <Words>78</Words>
  <Application>Microsoft Macintosh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SKlightblue</vt:lpstr>
      <vt:lpstr>Twitter API Introduction </vt:lpstr>
      <vt:lpstr>Basics </vt:lpstr>
      <vt:lpstr>Actually 3 APIs </vt:lpstr>
      <vt:lpstr>Search Twitter </vt:lpstr>
      <vt:lpstr>Start</vt:lpstr>
      <vt:lpstr>Final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API Introduction </dc:title>
  <dc:creator>School of Journalism</dc:creator>
  <cp:lastModifiedBy>School of Journalism</cp:lastModifiedBy>
  <cp:revision>5</cp:revision>
  <dcterms:created xsi:type="dcterms:W3CDTF">2013-04-02T21:51:42Z</dcterms:created>
  <dcterms:modified xsi:type="dcterms:W3CDTF">2013-04-03T12:23:04Z</dcterms:modified>
</cp:coreProperties>
</file>