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  <p:pic>
        <p:nvPicPr>
          <p:cNvPr id="5" name="Picture 4" descr="Screen Shot 2013-02-24 at 11.1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57"/>
            <a:ext cx="9144000" cy="3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ncaa</a:t>
            </a:r>
            <a:r>
              <a:rPr lang="en-US" dirty="0" err="1" smtClean="0"/>
              <a:t>_start.html</a:t>
            </a:r>
            <a:r>
              <a:rPr lang="en-US" dirty="0" smtClean="0"/>
              <a:t> </a:t>
            </a:r>
            <a:r>
              <a:rPr lang="en-US" dirty="0" smtClean="0"/>
              <a:t>and save as </a:t>
            </a:r>
            <a:r>
              <a:rPr lang="en-US" dirty="0" err="1" smtClean="0"/>
              <a:t>ncaa.html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dirty="0" err="1" smtClean="0"/>
              <a:t>ncaa.xml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24 at 11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687</TotalTime>
  <Words>559</Words>
  <Application>Microsoft Macintosh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SKlightblue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School of Journalism</cp:lastModifiedBy>
  <cp:revision>37</cp:revision>
  <dcterms:created xsi:type="dcterms:W3CDTF">2013-02-25T03:10:21Z</dcterms:created>
  <dcterms:modified xsi:type="dcterms:W3CDTF">2013-05-07T16:58:42Z</dcterms:modified>
</cp:coreProperties>
</file>