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/>
    <p:restoredTop sz="94693"/>
  </p:normalViewPr>
  <p:slideViewPr>
    <p:cSldViewPr snapToGrid="0" snapToObjects="1">
      <p:cViewPr>
        <p:scale>
          <a:sx n="119" d="100"/>
          <a:sy n="119" d="100"/>
        </p:scale>
        <p:origin x="6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F74BA-8C35-D140-94CD-A68C74946CDA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D88DA-E0F3-3840-921F-0F59EECF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D88DA-E0F3-3840-921F-0F59EECFE2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95DA-354F-3540-9623-8DA1496ED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84AFB-4286-404B-8C6B-6E8DF06A0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BCE4-4350-294B-8F22-9BF3B233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A5E2B-6BAF-C147-A735-D9824BAF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C98C8-1AEA-3240-BB92-32943A47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FDAA-D4E6-2044-B601-CBB1E226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FCC64-0868-F641-A35A-FF3163FC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42A1-0CAB-E041-9AD1-04C20805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6C54-4DAD-1C4D-86B6-9FBB76DB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D3F1-3375-CE42-BD73-FA11758B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2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3CC00-0F56-F94A-B0A3-C9E36ED69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AA0D8-F54C-FA41-8338-A85BF1DB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9868A-CA65-3B47-8BDF-DC62C03D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52C22-CC06-684F-891E-039A7A76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848B-5CD6-F348-8C56-361FFE95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1E87-D313-074D-A433-85D3BCBB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36A3-B6A8-9346-8A3D-01A8B13E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FAF6-8BFE-5447-B8DA-5C3E762A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3EB7-69CD-B04D-9146-08124412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B479-14DC-6C43-BA1D-31BC8C3A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4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C48C-92C0-C64C-94DA-14535234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AD799-5E1C-5747-BED7-24401F70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5B46-C6EE-384E-B502-E0D5EF33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C90E4-377B-9743-867B-B0723742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CBD8F-F951-ED40-AFA5-1A748666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FDC9-79CF-B94C-AAE2-75A558B9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0EEF-244A-3E4E-AA4B-B3E25C530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44F45-B5EE-1A44-8F3A-4678E86B4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5D732-3CF5-5F4E-B47F-E971E7A7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6632A-3B75-E741-AF37-089EFC25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D14D9-993D-AE4D-852F-83AE8EB6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9161-B61A-814D-AE9A-4081B7588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D2110-DFC8-ED48-B446-44F5920A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6579B-CD05-AC45-ADE8-C65A32935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3295C-59F9-9847-A917-2237A124C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9676A-AC54-DE40-831C-1E09E2D11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6F4C-C56B-8C4A-A0F5-A396363A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F0047-9BCF-8743-8AF9-67537154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487F6-B3D0-3044-9CF1-D0B0CF8C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0FBC-DF12-ED48-B469-8C39F49B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D9B7F-20C9-6C4A-B6D5-E57FB3D8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537F4-5F30-7049-9726-B28519F2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A2CBC-3115-9C42-BBD3-81B7A899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A3F23-B94E-EB41-B897-E3946069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1108B-6BCD-5442-B210-CFBCA3AF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097FE-2959-3349-A7C3-DD40488C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D590-0E22-284B-8EDC-4A1EDB47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EF9CC-15CE-3A47-8A28-4EBA9A237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002DD-F7F3-7C45-8B29-C2D796EB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B9DF0-96C9-FE47-9E98-7A31006B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906E4-B415-7540-B912-D77AC897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7CCC2-0833-6E47-BA9C-61D99717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D91B-764C-B349-B8D5-AE5BEFEA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64546-9006-284E-B0B8-5EFC13A8A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43B59-D29A-6845-A2E7-7C8BF3942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8DFD1-770D-0742-A07A-0A5A2E07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407FF-62D3-F444-A53E-AA425FFB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0684-0C09-9642-B7C9-D1E919BA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289F1-9443-5143-AD81-BEC87DDE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6273-D1F1-A843-9FB2-D1ADFAFD1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4811-1A70-FC43-8A91-04FB12649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62FE-7858-364D-9660-D6C4282FF1B8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1B1A5-0818-0949-A02B-52B873B8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3FDF-3554-8043-8A7A-863C3B13C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4A7F-ABB2-484A-B292-1B3FF5553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2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515804F-B924-F44A-A17F-AB0DA9A9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20" y="244953"/>
            <a:ext cx="9505316" cy="318404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83E9274-A367-DB43-9CE5-7797FAB85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933" y="3022948"/>
            <a:ext cx="8004454" cy="35900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ED9DB7-5734-894B-9F15-37B2F38B9A62}"/>
              </a:ext>
            </a:extLst>
          </p:cNvPr>
          <p:cNvSpPr/>
          <p:nvPr/>
        </p:nvSpPr>
        <p:spPr>
          <a:xfrm>
            <a:off x="3385457" y="1153886"/>
            <a:ext cx="1023257" cy="68309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FFF29-3046-E847-85BF-A575637E6C8B}"/>
              </a:ext>
            </a:extLst>
          </p:cNvPr>
          <p:cNvSpPr txBox="1"/>
          <p:nvPr/>
        </p:nvSpPr>
        <p:spPr>
          <a:xfrm>
            <a:off x="5990870" y="4245640"/>
            <a:ext cx="159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(-0.3, 0.0003)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87614-257A-7543-9CD7-8F64DEE2A522}"/>
              </a:ext>
            </a:extLst>
          </p:cNvPr>
          <p:cNvSpPr txBox="1"/>
          <p:nvPr/>
        </p:nvSpPr>
        <p:spPr>
          <a:xfrm>
            <a:off x="1834318" y="514754"/>
            <a:ext cx="168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(-.5, 0.1003)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CBF24-C8DF-8546-BAF5-91E23F149329}"/>
              </a:ext>
            </a:extLst>
          </p:cNvPr>
          <p:cNvSpPr txBox="1"/>
          <p:nvPr/>
        </p:nvSpPr>
        <p:spPr>
          <a:xfrm>
            <a:off x="3646612" y="464988"/>
            <a:ext cx="168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(-.3, 0.1003)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AD3E8-16ED-FA43-AB79-33F971514795}"/>
              </a:ext>
            </a:extLst>
          </p:cNvPr>
          <p:cNvSpPr txBox="1"/>
          <p:nvPr/>
        </p:nvSpPr>
        <p:spPr>
          <a:xfrm>
            <a:off x="7766810" y="514754"/>
            <a:ext cx="168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(0.3, 0.1003)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F635B-DB82-834A-BC42-84B247AB0A00}"/>
              </a:ext>
            </a:extLst>
          </p:cNvPr>
          <p:cNvSpPr txBox="1"/>
          <p:nvPr/>
        </p:nvSpPr>
        <p:spPr>
          <a:xfrm>
            <a:off x="10808090" y="376968"/>
            <a:ext cx="168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(0.5, 0.1003)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99F863-F973-4447-8A93-92FA84D21544}"/>
              </a:ext>
            </a:extLst>
          </p:cNvPr>
          <p:cNvSpPr txBox="1"/>
          <p:nvPr/>
        </p:nvSpPr>
        <p:spPr>
          <a:xfrm>
            <a:off x="1823833" y="1971876"/>
            <a:ext cx="168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(-0.5, -0.1003)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2D09A-B5B2-6242-AADE-0A87B88E182E}"/>
              </a:ext>
            </a:extLst>
          </p:cNvPr>
          <p:cNvSpPr txBox="1"/>
          <p:nvPr/>
        </p:nvSpPr>
        <p:spPr>
          <a:xfrm>
            <a:off x="5990869" y="4817997"/>
            <a:ext cx="159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(-0.3, -0.0003)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41A2E-7E99-E94C-A658-CD6A3E346CE2}"/>
              </a:ext>
            </a:extLst>
          </p:cNvPr>
          <p:cNvSpPr txBox="1"/>
          <p:nvPr/>
        </p:nvSpPr>
        <p:spPr>
          <a:xfrm>
            <a:off x="7781893" y="4110106"/>
            <a:ext cx="420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Fracture (Blue region with orange mesh): 0.0006 wide,  Diffusivity =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58BD2-645C-6F48-B8EF-F60125C6BF12}"/>
              </a:ext>
            </a:extLst>
          </p:cNvPr>
          <p:cNvSpPr txBox="1"/>
          <p:nvPr/>
        </p:nvSpPr>
        <p:spPr>
          <a:xfrm>
            <a:off x="4042589" y="5459181"/>
            <a:ext cx="770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Everything else is matrix(including the thing yellow region): Diffusivity = 1e-3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CF2889-D4DC-6242-881A-3656ACA3B94E}"/>
              </a:ext>
            </a:extLst>
          </p:cNvPr>
          <p:cNvSpPr/>
          <p:nvPr/>
        </p:nvSpPr>
        <p:spPr>
          <a:xfrm>
            <a:off x="3600892" y="459355"/>
            <a:ext cx="91440" cy="94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7E7044-BDCF-6540-AE1D-A050243F5BE7}"/>
              </a:ext>
            </a:extLst>
          </p:cNvPr>
          <p:cNvSpPr/>
          <p:nvPr/>
        </p:nvSpPr>
        <p:spPr>
          <a:xfrm>
            <a:off x="1823833" y="466715"/>
            <a:ext cx="91440" cy="94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AABE5C-CBC6-6A47-83C5-65F2AD75AF44}"/>
              </a:ext>
            </a:extLst>
          </p:cNvPr>
          <p:cNvSpPr/>
          <p:nvPr/>
        </p:nvSpPr>
        <p:spPr>
          <a:xfrm>
            <a:off x="1817394" y="2252685"/>
            <a:ext cx="91440" cy="94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EDE34-AD6F-B947-8982-6F4E5674C3A8}"/>
              </a:ext>
            </a:extLst>
          </p:cNvPr>
          <p:cNvSpPr/>
          <p:nvPr/>
        </p:nvSpPr>
        <p:spPr>
          <a:xfrm>
            <a:off x="10806742" y="466715"/>
            <a:ext cx="91440" cy="94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DA8A59-6FFA-B24D-A5AE-287E4B907774}"/>
              </a:ext>
            </a:extLst>
          </p:cNvPr>
          <p:cNvSpPr/>
          <p:nvPr/>
        </p:nvSpPr>
        <p:spPr>
          <a:xfrm>
            <a:off x="9031031" y="471606"/>
            <a:ext cx="91440" cy="94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545270-8654-B542-B2DB-62E3EE993659}"/>
              </a:ext>
            </a:extLst>
          </p:cNvPr>
          <p:cNvSpPr/>
          <p:nvPr/>
        </p:nvSpPr>
        <p:spPr>
          <a:xfrm>
            <a:off x="5899429" y="4647372"/>
            <a:ext cx="91440" cy="94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8E40106-850C-0549-B830-6A00EA1979BF}"/>
              </a:ext>
            </a:extLst>
          </p:cNvPr>
          <p:cNvSpPr/>
          <p:nvPr/>
        </p:nvSpPr>
        <p:spPr>
          <a:xfrm>
            <a:off x="5899429" y="4791905"/>
            <a:ext cx="91440" cy="949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057795-6FA1-C947-987B-DB5F68129AC8}"/>
              </a:ext>
            </a:extLst>
          </p:cNvPr>
          <p:cNvCxnSpPr>
            <a:cxnSpLocks/>
          </p:cNvCxnSpPr>
          <p:nvPr/>
        </p:nvCxnSpPr>
        <p:spPr>
          <a:xfrm>
            <a:off x="3385457" y="1836976"/>
            <a:ext cx="358191" cy="1158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E34D9A-2ECC-0144-873B-033C5F101738}"/>
              </a:ext>
            </a:extLst>
          </p:cNvPr>
          <p:cNvCxnSpPr>
            <a:cxnSpLocks/>
          </p:cNvCxnSpPr>
          <p:nvPr/>
        </p:nvCxnSpPr>
        <p:spPr>
          <a:xfrm>
            <a:off x="4408714" y="1816347"/>
            <a:ext cx="7342673" cy="1179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03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A2AC5A-EE6C-154E-AA9B-6B32325B0F17}"/>
              </a:ext>
            </a:extLst>
          </p:cNvPr>
          <p:cNvSpPr txBox="1"/>
          <p:nvPr/>
        </p:nvSpPr>
        <p:spPr>
          <a:xfrm>
            <a:off x="1633928" y="1319134"/>
            <a:ext cx="8124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 0:  Only contains matrix material properties</a:t>
            </a:r>
          </a:p>
          <a:p>
            <a:r>
              <a:rPr lang="en-US" dirty="0"/>
              <a:t>case 1:  monolithic, matrix and fracture together</a:t>
            </a:r>
          </a:p>
          <a:p>
            <a:r>
              <a:rPr lang="en-US" dirty="0"/>
              <a:t>case 2:  </a:t>
            </a:r>
            <a:r>
              <a:rPr lang="en-US" dirty="0" err="1"/>
              <a:t>Subapp</a:t>
            </a:r>
            <a:r>
              <a:rPr lang="en-US" dirty="0"/>
              <a:t> approach: Main - matrix, Sub - fracture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Only transferring temperature and applying with </a:t>
            </a:r>
            <a:r>
              <a:rPr lang="en-US" dirty="0" err="1"/>
              <a:t>PourousFlowHeatMassTransfer</a:t>
            </a:r>
            <a:r>
              <a:rPr lang="en-US" dirty="0"/>
              <a:t> on timestep begin or end of </a:t>
            </a:r>
            <a:r>
              <a:rPr lang="en-US" dirty="0" err="1"/>
              <a:t>multiapp</a:t>
            </a:r>
            <a:r>
              <a:rPr lang="en-US" dirty="0"/>
              <a:t> execution.  What should the </a:t>
            </a:r>
            <a:r>
              <a:rPr lang="en-US" dirty="0" err="1"/>
              <a:t>transer_coefficient</a:t>
            </a:r>
            <a:r>
              <a:rPr lang="en-US" dirty="0"/>
              <a:t> be?  Should it have the same sign on the sub and main app?  Should it be related to the diffusivity?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Use </a:t>
            </a:r>
            <a:r>
              <a:rPr lang="en-US" dirty="0" err="1"/>
              <a:t>picard</a:t>
            </a:r>
            <a:r>
              <a:rPr lang="en-US" dirty="0"/>
              <a:t> iterations to force 2 sub-main app iterations per timestep.  Transferring temperature and the residual produced by </a:t>
            </a:r>
            <a:r>
              <a:rPr lang="en-US" dirty="0" err="1"/>
              <a:t>PourousFlowHeatMassTransfer</a:t>
            </a:r>
            <a:r>
              <a:rPr lang="en-US" dirty="0"/>
              <a:t> and applying as </a:t>
            </a:r>
            <a:r>
              <a:rPr lang="en-US" dirty="0" err="1"/>
              <a:t>coupledForce</a:t>
            </a:r>
            <a:r>
              <a:rPr lang="en-US" dirty="0"/>
              <a:t>.  Trying to account for energy exchange between the two domains.  Doesn’t make a difference. 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Using coarse nonconforming main app mesh and 2d fracture mesh on sub-app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Using Coarse nonconforming main app mesh and 1d fracture mesh on sub-app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0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Histogram&#10;&#10;Description automatically generated">
            <a:extLst>
              <a:ext uri="{FF2B5EF4-FFF2-40B4-BE49-F238E27FC236}">
                <a16:creationId xmlns:a16="http://schemas.microsoft.com/office/drawing/2014/main" id="{E242316C-3924-C341-9AE8-8D86E4440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650181" cy="685799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E922521-3123-8043-8655-D036BF3F295F}"/>
              </a:ext>
            </a:extLst>
          </p:cNvPr>
          <p:cNvGrpSpPr>
            <a:grpSpLocks noChangeAspect="1"/>
          </p:cNvGrpSpPr>
          <p:nvPr/>
        </p:nvGrpSpPr>
        <p:grpSpPr>
          <a:xfrm>
            <a:off x="5828250" y="4255625"/>
            <a:ext cx="6130858" cy="1923303"/>
            <a:chOff x="5414373" y="2434839"/>
            <a:chExt cx="5473700" cy="1663700"/>
          </a:xfrm>
        </p:grpSpPr>
        <p:pic>
          <p:nvPicPr>
            <p:cNvPr id="19" name="Picture 1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7D6AB7E-9CB3-CC4F-8A7C-70B87C821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4373" y="2434839"/>
              <a:ext cx="5473700" cy="1663700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E1B87E-726F-E743-BF61-DA2D66CFE25A}"/>
                </a:ext>
              </a:extLst>
            </p:cNvPr>
            <p:cNvCxnSpPr>
              <a:cxnSpLocks/>
            </p:cNvCxnSpPr>
            <p:nvPr/>
          </p:nvCxnSpPr>
          <p:spPr>
            <a:xfrm>
              <a:off x="5414373" y="3390955"/>
              <a:ext cx="4539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54CC3B-950D-1C4D-AF51-6A177C749B69}"/>
              </a:ext>
            </a:extLst>
          </p:cNvPr>
          <p:cNvGrpSpPr>
            <a:grpSpLocks noChangeAspect="1"/>
          </p:cNvGrpSpPr>
          <p:nvPr/>
        </p:nvGrpSpPr>
        <p:grpSpPr>
          <a:xfrm>
            <a:off x="5828251" y="2372248"/>
            <a:ext cx="6130857" cy="1923304"/>
            <a:chOff x="5414373" y="4216194"/>
            <a:chExt cx="5422900" cy="1600200"/>
          </a:xfrm>
        </p:grpSpPr>
        <p:pic>
          <p:nvPicPr>
            <p:cNvPr id="20" name="Picture 19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3174DF6-E703-984F-A7E9-F37CCE01D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4373" y="4216194"/>
              <a:ext cx="5422900" cy="160020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536FF6-C7BC-9E4C-B9BF-10DB0F81161A}"/>
                </a:ext>
              </a:extLst>
            </p:cNvPr>
            <p:cNvCxnSpPr>
              <a:cxnSpLocks/>
            </p:cNvCxnSpPr>
            <p:nvPr/>
          </p:nvCxnSpPr>
          <p:spPr>
            <a:xfrm>
              <a:off x="5414373" y="5155408"/>
              <a:ext cx="45390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489BB89-1D1B-BC41-B4CD-CF3E46BF2A2C}"/>
              </a:ext>
            </a:extLst>
          </p:cNvPr>
          <p:cNvSpPr/>
          <p:nvPr/>
        </p:nvSpPr>
        <p:spPr>
          <a:xfrm>
            <a:off x="2541820" y="164773"/>
            <a:ext cx="5023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Temperature profiles across centerline    Time = 10</a:t>
            </a:r>
          </a:p>
        </p:txBody>
      </p:sp>
    </p:spTree>
    <p:extLst>
      <p:ext uri="{BB962C8B-B14F-4D97-AF65-F5344CB8AC3E}">
        <p14:creationId xmlns:p14="http://schemas.microsoft.com/office/powerpoint/2010/main" val="126055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CDDB210-C15A-1E4A-A675-9AE8D872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44" y="0"/>
            <a:ext cx="7587727" cy="68956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4C698A-40A7-B540-B6F6-026D01401128}"/>
              </a:ext>
            </a:extLst>
          </p:cNvPr>
          <p:cNvSpPr/>
          <p:nvPr/>
        </p:nvSpPr>
        <p:spPr>
          <a:xfrm>
            <a:off x="7487321" y="0"/>
            <a:ext cx="4808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Temperature profiles (log scale) across centerline    Time = 10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614838-D151-E141-B7FC-3E51B45A2D95}"/>
              </a:ext>
            </a:extLst>
          </p:cNvPr>
          <p:cNvGrpSpPr/>
          <p:nvPr/>
        </p:nvGrpSpPr>
        <p:grpSpPr>
          <a:xfrm>
            <a:off x="6253154" y="2652212"/>
            <a:ext cx="5803296" cy="2262753"/>
            <a:chOff x="6096000" y="2200391"/>
            <a:chExt cx="5803296" cy="2262753"/>
          </a:xfrm>
        </p:grpSpPr>
        <p:pic>
          <p:nvPicPr>
            <p:cNvPr id="14" name="Picture 1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32E6DC82-E152-EE4C-9BEA-EE24EA10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200391"/>
              <a:ext cx="5803296" cy="2262753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1A700C-EE1F-DD4E-8C20-18CF2EAD2DC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201785"/>
              <a:ext cx="47547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5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224</Words>
  <Application>Microsoft Macintosh PowerPoint</Application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B. Munday</dc:creator>
  <cp:lastModifiedBy>Lynn B. Munday</cp:lastModifiedBy>
  <cp:revision>5</cp:revision>
  <dcterms:created xsi:type="dcterms:W3CDTF">2021-05-06T14:46:49Z</dcterms:created>
  <dcterms:modified xsi:type="dcterms:W3CDTF">2021-05-07T21:31:37Z</dcterms:modified>
</cp:coreProperties>
</file>