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9" r:id="rId2"/>
    <p:sldId id="262" r:id="rId3"/>
    <p:sldId id="263" r:id="rId4"/>
    <p:sldId id="264" r:id="rId5"/>
    <p:sldId id="265" r:id="rId6"/>
    <p:sldId id="266" r:id="rId7"/>
    <p:sldId id="267" r:id="rId8"/>
    <p:sldId id="270" r:id="rId9"/>
    <p:sldId id="271" r:id="rId10"/>
    <p:sldId id="272" r:id="rId11"/>
    <p:sldId id="27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8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AC05CD-A5C6-4D1F-B448-50635F835A1D}" type="datetimeFigureOut">
              <a:rPr lang="en-US" smtClean="0"/>
              <a:t>5/6/2011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A770D9-0E12-43F4-9EED-FA6046745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18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78F7-21FD-43E9-895E-EC7110DA2404}" type="datetimeFigureOut">
              <a:rPr lang="en-US" smtClean="0"/>
              <a:t>5/6/2011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78F7-21FD-43E9-895E-EC7110DA2404}" type="datetimeFigureOut">
              <a:rPr lang="en-US" smtClean="0"/>
              <a:t>5/6/2011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78F7-21FD-43E9-895E-EC7110DA2404}" type="datetimeFigureOut">
              <a:rPr lang="en-US" smtClean="0"/>
              <a:t>5/6/2011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78F7-21FD-43E9-895E-EC7110DA2404}" type="datetimeFigureOut">
              <a:rPr lang="en-US" smtClean="0"/>
              <a:t>5/6/2011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78F7-21FD-43E9-895E-EC7110DA2404}" type="datetimeFigureOut">
              <a:rPr lang="en-US" smtClean="0"/>
              <a:t>5/6/2011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78F7-21FD-43E9-895E-EC7110DA2404}" type="datetimeFigureOut">
              <a:rPr lang="en-US" smtClean="0"/>
              <a:t>5/6/2011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78F7-21FD-43E9-895E-EC7110DA2404}" type="datetimeFigureOut">
              <a:rPr lang="en-US" smtClean="0"/>
              <a:t>5/6/2011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78F7-21FD-43E9-895E-EC7110DA2404}" type="datetimeFigureOut">
              <a:rPr lang="en-US" smtClean="0"/>
              <a:t>5/6/2011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78F7-21FD-43E9-895E-EC7110DA2404}" type="datetimeFigureOut">
              <a:rPr lang="en-US" smtClean="0"/>
              <a:t>5/6/2011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78F7-21FD-43E9-895E-EC7110DA2404}" type="datetimeFigureOut">
              <a:rPr lang="en-US" smtClean="0"/>
              <a:t>5/6/2011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78F7-21FD-43E9-895E-EC7110DA2404}" type="datetimeFigureOut">
              <a:rPr lang="en-US" smtClean="0"/>
              <a:t>5/6/2011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478F7-21FD-43E9-895E-EC7110DA2404}" type="datetimeFigureOut">
              <a:rPr lang="en-US" smtClean="0"/>
              <a:t>5/6/2011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016000" y="1566863"/>
          <a:ext cx="7112000" cy="37242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1200"/>
                <a:gridCol w="711200"/>
                <a:gridCol w="711200"/>
                <a:gridCol w="711200"/>
                <a:gridCol w="711200"/>
                <a:gridCol w="711200"/>
                <a:gridCol w="711200"/>
                <a:gridCol w="711200"/>
                <a:gridCol w="711200"/>
                <a:gridCol w="711200"/>
              </a:tblGrid>
              <a:tr h="6477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Subject number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Normalization compensation %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Responses equal to random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KLDnh (mean)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KLDnh (median)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TVDnh (mean)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TVDnh (median)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WTA (mean)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WTA (median)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Trial Time (avg secs)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</a:tr>
              <a:tr h="1619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0.42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0.11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3.5377386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3.38485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0.58229615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0.590965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0.52272727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12.87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</a:tr>
              <a:tr h="1619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0.34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0.07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2.955415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2.23165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0.523444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0.501495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0.38636364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14.81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</a:tr>
              <a:tr h="1619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0.23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3.26093863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1.41345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0.45466778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0.394905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0.43181818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26.24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</a:tr>
              <a:tr h="1619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2.08021364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2.08135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0.44395914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0.48769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0.22727273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66.56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</a:tr>
              <a:tr h="1619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0.31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3.06785477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2.86775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0.57301773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0.57317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0.52272727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26.23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</a:tr>
              <a:tr h="1619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0.21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3.02453136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2.64705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0.56610139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0.590925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0.63636364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22.84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</a:tr>
              <a:tr h="1619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0.17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2.44631682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1.893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0.480875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0.43167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0.38636364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46.27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</a:tr>
              <a:tr h="1619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0.46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0.11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3.13423032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2.99475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0.55144278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0.60382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36.30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</a:tr>
              <a:tr h="1619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0.28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2.88229864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2.0011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0.5066648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0.395285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0.45454545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29.80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</a:tr>
              <a:tr h="1619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2.65895834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1.34525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0.37989582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0.29097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0.31818182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39.81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</a:tr>
              <a:tr h="1619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0.23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1.92226459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1.5572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0.39917652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0.381065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0.29545455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53.59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</a:tr>
              <a:tr h="1619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0.14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2.69013434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1.8947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0.46276211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0.466635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0.43181818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31.46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</a:tr>
              <a:tr h="1619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0.45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0.02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4.05090753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2.86845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0.56271209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0.57899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0.56818182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15.44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</a:tr>
              <a:tr h="1619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3.22010432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3.0069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0.58103366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0.61472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0.56818182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23.13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</a:tr>
              <a:tr h="1619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18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0.23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3.58043054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2.99825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0.58275115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0.64658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0.45454545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26.58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</a:tr>
              <a:tr h="1619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19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3.57751516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2.98395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0.57751659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0.6416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0.54545455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35.90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</a:tr>
              <a:tr h="1619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0.16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2.8439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2.62755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0.55373495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0.56328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0.56818182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25.89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</a:tr>
              <a:tr h="1619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0.20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2.93730146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2.82555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0.50593111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0.505785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0.34090909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36.16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</a:tr>
              <a:tr h="1619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0.01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2.92605023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2.59505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0.57022364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0.60795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</a:rPr>
                        <a:t>90.74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8380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idx="1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r = .26, p &lt; .001</a:t>
            </a:r>
            <a:endParaRPr lang="en-US" sz="16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533400"/>
            <a:ext cx="54864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2789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idx="1"/>
          </p:nvPr>
        </p:nvSpPr>
        <p:spPr/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r = .28, p &lt; .001</a:t>
            </a:r>
            <a:endParaRPr lang="en-US" sz="16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33400"/>
            <a:ext cx="54864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5486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Compensation % by KLD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28600"/>
            <a:ext cx="54864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5928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Compensation % by </a:t>
            </a:r>
            <a:r>
              <a:rPr lang="en-US" dirty="0" err="1" smtClean="0"/>
              <a:t>TVDnh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81000"/>
            <a:ext cx="54864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130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Compensation % by WTA (mean)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57200"/>
            <a:ext cx="54864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9546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Time by KLD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57200"/>
            <a:ext cx="54864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6750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Time by TVD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81000"/>
            <a:ext cx="54864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4543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Time by WTA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57200"/>
            <a:ext cx="54864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0975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Old data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891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idx="1"/>
          </p:nvPr>
        </p:nvSpPr>
        <p:spPr/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r = .09, p &lt; .05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33400"/>
            <a:ext cx="54864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1895991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546</TotalTime>
  <Words>282</Words>
  <Application>Microsoft Office PowerPoint</Application>
  <PresentationFormat>On-screen Show (4:3)</PresentationFormat>
  <Paragraphs>210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Blank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Old data</vt:lpstr>
      <vt:lpstr>PowerPoint Presentation</vt:lpstr>
      <vt:lpstr>PowerPoint Presentation</vt:lpstr>
      <vt:lpstr>PowerPoint Presentation</vt:lpstr>
    </vt:vector>
  </TitlesOfParts>
  <Company>The MITRE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Beltz</dc:creator>
  <cp:lastModifiedBy>Brandon Beltz</cp:lastModifiedBy>
  <cp:revision>16</cp:revision>
  <dcterms:created xsi:type="dcterms:W3CDTF">2011-05-03T21:41:05Z</dcterms:created>
  <dcterms:modified xsi:type="dcterms:W3CDTF">2011-05-06T14:08:27Z</dcterms:modified>
</cp:coreProperties>
</file>