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10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78F7-21FD-43E9-895E-EC7110DA2404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78F7-21FD-43E9-895E-EC7110DA2404}" type="datetimeFigureOut">
              <a:rPr lang="en-US" smtClean="0"/>
              <a:t>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270379" y="1331685"/>
            <a:ext cx="1265773" cy="1201672"/>
            <a:chOff x="1192823" y="1410844"/>
            <a:chExt cx="1265773" cy="1201672"/>
          </a:xfrm>
        </p:grpSpPr>
        <p:sp>
          <p:nvSpPr>
            <p:cNvPr id="4" name="Rectangle 3"/>
            <p:cNvSpPr/>
            <p:nvPr/>
          </p:nvSpPr>
          <p:spPr>
            <a:xfrm>
              <a:off x="1245577" y="1410844"/>
              <a:ext cx="2286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0377" y="2203324"/>
              <a:ext cx="2286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55177" y="2203324"/>
              <a:ext cx="228600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9977" y="2203324"/>
              <a:ext cx="228600" cy="45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92823" y="224318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97622" y="22431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2420" y="22431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07218" y="224318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251759" y="3309983"/>
            <a:ext cx="908309" cy="848290"/>
            <a:chOff x="1251759" y="3309983"/>
            <a:chExt cx="908309" cy="848290"/>
          </a:xfrm>
        </p:grpSpPr>
        <p:sp>
          <p:nvSpPr>
            <p:cNvPr id="31" name="Rectangle 30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939882" y="3310397"/>
            <a:ext cx="908309" cy="848290"/>
            <a:chOff x="1251759" y="3309983"/>
            <a:chExt cx="908309" cy="848290"/>
          </a:xfrm>
        </p:grpSpPr>
        <p:sp>
          <p:nvSpPr>
            <p:cNvPr id="41" name="Rectangle 40"/>
            <p:cNvSpPr/>
            <p:nvPr/>
          </p:nvSpPr>
          <p:spPr>
            <a:xfrm>
              <a:off x="1895613" y="3309983"/>
              <a:ext cx="148451" cy="5443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17116" y="3824612"/>
              <a:ext cx="148451" cy="296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1449693" y="4927739"/>
            <a:ext cx="228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754493" y="5720219"/>
            <a:ext cx="228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59293" y="5720219"/>
            <a:ext cx="228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364093" y="5720219"/>
            <a:ext cx="228600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396939" y="57600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A</a:t>
            </a:r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01738" y="57600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B</a:t>
            </a:r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06536" y="57600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C</a:t>
            </a:r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11334" y="57600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" pitchFamily="34" charset="0"/>
                <a:cs typeface="Helvetica" pitchFamily="34" charset="0"/>
              </a:rPr>
              <a:t>D</a:t>
            </a:r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935051" y="4263142"/>
            <a:ext cx="1227300" cy="945228"/>
            <a:chOff x="5935051" y="4263142"/>
            <a:chExt cx="1227300" cy="945228"/>
          </a:xfrm>
        </p:grpSpPr>
        <p:grpSp>
          <p:nvGrpSpPr>
            <p:cNvPr id="84" name="Group 83"/>
            <p:cNvGrpSpPr/>
            <p:nvPr/>
          </p:nvGrpSpPr>
          <p:grpSpPr>
            <a:xfrm>
              <a:off x="5935051" y="4263142"/>
              <a:ext cx="1227300" cy="369333"/>
              <a:chOff x="5865499" y="2636914"/>
              <a:chExt cx="1227300" cy="369333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6475094" y="263691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170297" y="26369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779893" y="26369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865499" y="26369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6136252" y="4731004"/>
              <a:ext cx="264548" cy="75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392346" y="4813066"/>
              <a:ext cx="353496" cy="238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745842" y="5051574"/>
              <a:ext cx="304802" cy="156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5499" y="2636914"/>
            <a:ext cx="1229893" cy="1102024"/>
            <a:chOff x="5865499" y="2636914"/>
            <a:chExt cx="1229893" cy="1102024"/>
          </a:xfrm>
        </p:grpSpPr>
        <p:sp>
          <p:nvSpPr>
            <p:cNvPr id="75" name="Rectangle 74"/>
            <p:cNvSpPr/>
            <p:nvPr/>
          </p:nvSpPr>
          <p:spPr>
            <a:xfrm>
              <a:off x="6561990" y="3425346"/>
              <a:ext cx="228600" cy="313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66792" y="3582142"/>
              <a:ext cx="228600" cy="1567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952400" y="3104776"/>
              <a:ext cx="228600" cy="634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475094" y="26369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34" charset="0"/>
                  <a:cs typeface="Helvetica" pitchFamily="34" charset="0"/>
                </a:rPr>
                <a:t>3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170297" y="26369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2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779893" y="26369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4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865499" y="26369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1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259676" y="3186837"/>
              <a:ext cx="228600" cy="552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833257" y="705620"/>
            <a:ext cx="1308711" cy="1494215"/>
            <a:chOff x="5833257" y="705620"/>
            <a:chExt cx="1308711" cy="1494215"/>
          </a:xfrm>
        </p:grpSpPr>
        <p:grpSp>
          <p:nvGrpSpPr>
            <p:cNvPr id="74" name="Group 73"/>
            <p:cNvGrpSpPr/>
            <p:nvPr/>
          </p:nvGrpSpPr>
          <p:grpSpPr>
            <a:xfrm>
              <a:off x="5833257" y="705620"/>
              <a:ext cx="1229896" cy="1102024"/>
              <a:chOff x="6094096" y="962353"/>
              <a:chExt cx="1229896" cy="1102024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180992" y="1750785"/>
                <a:ext cx="228600" cy="313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485792" y="1512277"/>
                <a:ext cx="228600" cy="552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790592" y="1907581"/>
                <a:ext cx="228600" cy="156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095392" y="1430215"/>
                <a:ext cx="228600" cy="6341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094096" y="9623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398895" y="96235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703693" y="96235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008491" y="96235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5876195" y="183050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180994" y="183050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85792" y="183050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790590" y="183050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dirty="0">
                <a:latin typeface="Helvetica" pitchFamily="34" charset="0"/>
                <a:cs typeface="Helvetica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98</TotalTime>
  <Words>32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Caywood</dc:creator>
  <cp:lastModifiedBy>Matthew Caywood</cp:lastModifiedBy>
  <cp:revision>5</cp:revision>
  <dcterms:created xsi:type="dcterms:W3CDTF">2011-04-26T14:53:43Z</dcterms:created>
  <dcterms:modified xsi:type="dcterms:W3CDTF">2011-04-26T16:32:20Z</dcterms:modified>
</cp:coreProperties>
</file>