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7" autoAdjust="0"/>
  </p:normalViewPr>
  <p:slideViewPr>
    <p:cSldViewPr>
      <p:cViewPr varScale="1">
        <p:scale>
          <a:sx n="50" d="100"/>
          <a:sy n="50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1482-E58C-4381-B6F0-153938FE84FC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AB2B-31B7-44D2-94CF-45524227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Degree of peaked subject responses</a:t>
            </a:r>
          </a:p>
          <a:p>
            <a:r>
              <a:rPr lang="en-US" b="0" dirty="0" smtClean="0"/>
              <a:t>Each plot contains</a:t>
            </a:r>
            <a:r>
              <a:rPr lang="en-US" b="0" baseline="0" dirty="0" smtClean="0"/>
              <a:t> the distribution of </a:t>
            </a:r>
            <a:r>
              <a:rPr lang="en-US" b="0" baseline="0" dirty="0" err="1" smtClean="0"/>
              <a:t>gini</a:t>
            </a:r>
            <a:r>
              <a:rPr lang="en-US" b="0" baseline="0" dirty="0" smtClean="0"/>
              <a:t> coefficients for each subject’s sequential and simultaneous layer trials in phases 19 and 20.</a:t>
            </a:r>
          </a:p>
          <a:p>
            <a:r>
              <a:rPr lang="en-US" b="0" baseline="0" dirty="0" smtClean="0"/>
              <a:t>The bottom right plot shows the trial average across all subjects.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Comparing the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coefficients</a:t>
            </a:r>
            <a:r>
              <a:rPr lang="en-US" b="1" baseline="0" dirty="0" smtClean="0"/>
              <a:t> among human, normative, and random (average per trial)</a:t>
            </a:r>
          </a:p>
          <a:p>
            <a:r>
              <a:rPr lang="en-US" dirty="0" smtClean="0"/>
              <a:t>Human </a:t>
            </a:r>
            <a:r>
              <a:rPr lang="en-US" dirty="0" err="1" smtClean="0"/>
              <a:t>gini</a:t>
            </a:r>
            <a:r>
              <a:rPr lang="en-US" dirty="0" smtClean="0"/>
              <a:t> &lt; normative </a:t>
            </a:r>
            <a:r>
              <a:rPr lang="en-US" dirty="0" err="1" smtClean="0"/>
              <a:t>gini</a:t>
            </a:r>
            <a:r>
              <a:rPr lang="en-US" baseline="0" dirty="0" smtClean="0"/>
              <a:t> (</a:t>
            </a:r>
            <a:r>
              <a:rPr lang="en-US" dirty="0" smtClean="0"/>
              <a:t>p &lt; .01, t = -17.45, </a:t>
            </a:r>
            <a:r>
              <a:rPr lang="en-US" dirty="0" err="1" smtClean="0"/>
              <a:t>df</a:t>
            </a:r>
            <a:r>
              <a:rPr lang="en-US" dirty="0" smtClean="0"/>
              <a:t> = 33)</a:t>
            </a:r>
          </a:p>
          <a:p>
            <a:r>
              <a:rPr lang="en-US" dirty="0" smtClean="0"/>
              <a:t>Human </a:t>
            </a:r>
            <a:r>
              <a:rPr lang="en-US" dirty="0" err="1" smtClean="0"/>
              <a:t>gini</a:t>
            </a:r>
            <a:r>
              <a:rPr lang="en-US" dirty="0" smtClean="0"/>
              <a:t> &gt; random </a:t>
            </a:r>
            <a:r>
              <a:rPr lang="en-US" dirty="0" err="1" smtClean="0"/>
              <a:t>gini</a:t>
            </a:r>
            <a:r>
              <a:rPr lang="en-US" baseline="0" dirty="0" smtClean="0"/>
              <a:t> (p</a:t>
            </a:r>
            <a:r>
              <a:rPr lang="en-US" dirty="0" smtClean="0"/>
              <a:t> &lt; .01, t = 28.25, </a:t>
            </a:r>
            <a:r>
              <a:rPr lang="en-US" dirty="0" err="1" smtClean="0"/>
              <a:t>df</a:t>
            </a:r>
            <a:r>
              <a:rPr lang="en-US" dirty="0" smtClean="0"/>
              <a:t> = 33)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</a:t>
            </a:r>
            <a:r>
              <a:rPr lang="en-US" b="1" dirty="0" err="1" smtClean="0"/>
              <a:t>ceofficient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figure for slide 2 above. Out of</a:t>
            </a:r>
            <a:r>
              <a:rPr lang="en-US" baseline="0" dirty="0" smtClean="0"/>
              <a:t> scale though.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4287" r="7415" b="20278"/>
          <a:stretch/>
        </p:blipFill>
        <p:spPr bwMode="auto">
          <a:xfrm>
            <a:off x="304800" y="304800"/>
            <a:ext cx="810577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4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6" t="57476" r="23684" b="24533"/>
          <a:stretch/>
        </p:blipFill>
        <p:spPr bwMode="auto">
          <a:xfrm>
            <a:off x="4812866" y="2011898"/>
            <a:ext cx="3188134" cy="301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8" t="57243" r="7414" b="25260"/>
          <a:stretch/>
        </p:blipFill>
        <p:spPr bwMode="auto">
          <a:xfrm>
            <a:off x="1248622" y="1961397"/>
            <a:ext cx="3259444" cy="289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66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4210050" y="1981200"/>
            <a:ext cx="0" cy="31242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238875" y="205740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7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Subjects’ responses across sequential trials. 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346893"/>
              </p:ext>
            </p:extLst>
          </p:nvPr>
        </p:nvGraphicFramePr>
        <p:xfrm>
          <a:off x="2057400" y="2057400"/>
          <a:ext cx="6477001" cy="299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Trial response pattern</a:t>
                      </a:r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Percent of trials*</a:t>
                      </a:r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all </a:t>
                      </a:r>
                      <a:r>
                        <a:rPr lang="en-US" b="0" dirty="0" smtClean="0">
                          <a:latin typeface="+mj-lt"/>
                        </a:rPr>
                        <a:t>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CCC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24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all</a:t>
                      </a:r>
                      <a:r>
                        <a:rPr lang="en-US" b="0" baseline="0" dirty="0" smtClean="0">
                          <a:latin typeface="+mj-lt"/>
                        </a:rPr>
                        <a:t> incorrect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WWW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54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correct to wrong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CCW, CWW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10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wrong to</a:t>
                      </a:r>
                      <a:r>
                        <a:rPr lang="en-US" b="0" baseline="0" dirty="0" smtClean="0">
                          <a:latin typeface="+mj-lt"/>
                        </a:rPr>
                        <a:t> 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WCC, WWC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08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flip flop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CWC, WCW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03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29400" y="510540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*323 total trials</a:t>
            </a:r>
          </a:p>
          <a:p>
            <a:pPr algn="ctr"/>
            <a:r>
              <a:rPr lang="en-US" sz="1050" dirty="0" smtClean="0">
                <a:latin typeface="+mj-lt"/>
              </a:rPr>
              <a:t>See notes for details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5960" r="73226" b="77102"/>
          <a:stretch/>
        </p:blipFill>
        <p:spPr bwMode="auto">
          <a:xfrm>
            <a:off x="3581400" y="2590800"/>
            <a:ext cx="2116555" cy="222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5202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232</TotalTime>
  <Words>358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PowerPoint Presentation</vt:lpstr>
      <vt:lpstr>PowerPoint Presentation</vt:lpstr>
      <vt:lpstr>PowerPoint Presentation</vt:lpstr>
      <vt:lpstr>Subjects’ responses across sequential trials. 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Beltz</dc:creator>
  <cp:lastModifiedBy>Matthew Caywood</cp:lastModifiedBy>
  <cp:revision>21</cp:revision>
  <dcterms:created xsi:type="dcterms:W3CDTF">2011-06-03T16:10:15Z</dcterms:created>
  <dcterms:modified xsi:type="dcterms:W3CDTF">2011-06-06T13:37:39Z</dcterms:modified>
</cp:coreProperties>
</file>