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62" r:id="rId2"/>
    <p:sldId id="259" r:id="rId3"/>
    <p:sldId id="260" r:id="rId4"/>
  </p:sldIdLst>
  <p:sldSz cx="15124113" cy="21388388"/>
  <p:notesSz cx="6858000" cy="9144000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22" y="-78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12.09.2013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12.09.2013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 smtClean="0"/>
              <a:t>Fare clic per modificare gli stili del testo dello schema</a:t>
            </a:r>
          </a:p>
          <a:p>
            <a:pPr lvl="1"/>
            <a:r>
              <a:rPr lang="fr-CH" noProof="0" smtClean="0"/>
              <a:t>Secondo livello</a:t>
            </a:r>
          </a:p>
          <a:p>
            <a:pPr lvl="2"/>
            <a:r>
              <a:rPr lang="fr-CH" noProof="0" smtClean="0"/>
              <a:t>Terzo livello</a:t>
            </a:r>
          </a:p>
          <a:p>
            <a:pPr lvl="3"/>
            <a:r>
              <a:rPr lang="fr-CH" noProof="0" smtClean="0"/>
              <a:t>Quarto livello</a:t>
            </a:r>
          </a:p>
          <a:p>
            <a:pPr lvl="4"/>
            <a:r>
              <a:rPr lang="fr-CH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 smtClean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 smtClean="0"/>
              <a:t>Fare clic per inserire testo</a:t>
            </a:r>
          </a:p>
        </p:txBody>
      </p:sp>
    </p:spTree>
    <p:extLst>
      <p:ext uri="{BB962C8B-B14F-4D97-AF65-F5344CB8AC3E}">
        <p14:creationId xmlns=""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smtClean="0"/>
              <a:t>Fare clic per inserire testo (suddiviso in tre colonne)</a:t>
            </a:r>
            <a:endParaRPr lang="fr-CH" dirty="0" smtClean="0"/>
          </a:p>
        </p:txBody>
      </p:sp>
    </p:spTree>
    <p:extLst>
      <p:ext uri="{BB962C8B-B14F-4D97-AF65-F5344CB8AC3E}">
        <p14:creationId xmlns=""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Bonesana Claudio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Ing. </a:t>
            </a:r>
            <a:r>
              <a:rPr lang="it-IT" dirty="0" err="1" smtClean="0">
                <a:latin typeface="Arial" charset="0"/>
                <a:ea typeface="ＭＳ Ｐゴシック" charset="0"/>
                <a:cs typeface="ＭＳ Ｐゴシック" charset="0"/>
              </a:rPr>
              <a:t>Poretti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Giacomo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2013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C08865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13 settembre 2013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54"/>
          </p:nvPr>
        </p:nvSpPr>
        <p:spPr>
          <a:xfrm>
            <a:off x="715963" y="15646400"/>
            <a:ext cx="13657262" cy="5143500"/>
          </a:xfrm>
        </p:spPr>
        <p:txBody>
          <a:bodyPr/>
          <a:lstStyle/>
          <a:p>
            <a:pPr>
              <a:defRPr/>
            </a:pPr>
            <a:r>
              <a:rPr b="1" smtClean="0"/>
              <a:t>Abstract</a:t>
            </a:r>
          </a:p>
          <a:p>
            <a:pPr>
              <a:defRPr/>
            </a:pPr>
            <a:endParaRPr smtClean="0"/>
          </a:p>
          <a:p>
            <a:r>
              <a:rPr lang="it-CH" dirty="0"/>
              <a:t>Il marketing online è uno strumento </a:t>
            </a:r>
            <a:r>
              <a:rPr lang="it-CH"/>
              <a:t>efficace </a:t>
            </a:r>
            <a:r>
              <a:rPr lang="it-CH" smtClean="0"/>
              <a:t>a livello </a:t>
            </a:r>
            <a:r>
              <a:rPr lang="it-CH" dirty="0"/>
              <a:t>di promozione turistica. </a:t>
            </a:r>
            <a:r>
              <a:rPr lang="it-CH"/>
              <a:t>Questo </a:t>
            </a:r>
            <a:r>
              <a:rPr lang="it-CH" smtClean="0"/>
              <a:t>progetto prevede </a:t>
            </a:r>
            <a:r>
              <a:rPr lang="it-CH" dirty="0"/>
              <a:t>la progettazione e la </a:t>
            </a:r>
            <a:r>
              <a:rPr lang="it-CH"/>
              <a:t>realizzazione </a:t>
            </a:r>
            <a:r>
              <a:rPr lang="it-CH" smtClean="0"/>
              <a:t>di un </a:t>
            </a:r>
            <a:r>
              <a:rPr lang="it-CH" dirty="0"/>
              <a:t>prototipo per sistema </a:t>
            </a:r>
            <a:r>
              <a:rPr lang="it-CH"/>
              <a:t>autonomo </a:t>
            </a:r>
            <a:r>
              <a:rPr lang="it-CH" smtClean="0"/>
              <a:t>che permetta </a:t>
            </a:r>
            <a:r>
              <a:rPr lang="it-CH" dirty="0"/>
              <a:t>ad utenti, identificati </a:t>
            </a:r>
            <a:r>
              <a:rPr lang="it-CH"/>
              <a:t>da </a:t>
            </a:r>
            <a:r>
              <a:rPr lang="it-CH" smtClean="0"/>
              <a:t>un braccialetto </a:t>
            </a:r>
            <a:r>
              <a:rPr lang="it-CH" dirty="0"/>
              <a:t>dotato di </a:t>
            </a:r>
            <a:r>
              <a:rPr lang="it-CH" b="1" dirty="0" err="1"/>
              <a:t>tag</a:t>
            </a:r>
            <a:r>
              <a:rPr lang="it-CH" b="1" dirty="0"/>
              <a:t> RFID</a:t>
            </a:r>
            <a:r>
              <a:rPr lang="it-CH" dirty="0"/>
              <a:t>, </a:t>
            </a:r>
            <a:r>
              <a:rPr lang="it-CH"/>
              <a:t>di </a:t>
            </a:r>
            <a:r>
              <a:rPr lang="it-CH" b="1" smtClean="0"/>
              <a:t>scattare fotografie</a:t>
            </a:r>
            <a:r>
              <a:rPr lang="it-CH" smtClean="0"/>
              <a:t> in </a:t>
            </a:r>
            <a:r>
              <a:rPr lang="it-CH" dirty="0"/>
              <a:t>luoghi strategici dal </a:t>
            </a:r>
            <a:r>
              <a:rPr lang="it-CH"/>
              <a:t>profilo </a:t>
            </a:r>
            <a:r>
              <a:rPr lang="it-CH" smtClean="0"/>
              <a:t>turistico, a </a:t>
            </a:r>
            <a:r>
              <a:rPr lang="it-CH" b="1" dirty="0"/>
              <a:t>pubblicarle e condividerle </a:t>
            </a:r>
            <a:r>
              <a:rPr lang="it-CH" dirty="0"/>
              <a:t>attraverso </a:t>
            </a:r>
            <a:r>
              <a:rPr lang="it-CH"/>
              <a:t>i </a:t>
            </a:r>
            <a:r>
              <a:rPr lang="it-CH" smtClean="0"/>
              <a:t>nuovi canali di </a:t>
            </a:r>
            <a:r>
              <a:rPr lang="it-CH" dirty="0"/>
              <a:t>comunicazione </a:t>
            </a:r>
            <a:r>
              <a:rPr lang="it-CH"/>
              <a:t>interattivi </a:t>
            </a:r>
            <a:r>
              <a:rPr lang="it-CH" smtClean="0"/>
              <a:t>quali smartphone</a:t>
            </a:r>
            <a:r>
              <a:rPr lang="it-CH" dirty="0"/>
              <a:t>, </a:t>
            </a:r>
            <a:r>
              <a:rPr lang="it-CH" dirty="0" err="1"/>
              <a:t>tablet</a:t>
            </a:r>
            <a:r>
              <a:rPr lang="it-CH" dirty="0"/>
              <a:t>, blog e </a:t>
            </a:r>
            <a:r>
              <a:rPr lang="it-CH"/>
              <a:t>social </a:t>
            </a:r>
            <a:r>
              <a:rPr lang="it-CH" smtClean="0"/>
              <a:t>networks. Lo scopo del committente </a:t>
            </a:r>
            <a:r>
              <a:rPr lang="it-CH" dirty="0"/>
              <a:t>è quello di sfruttare le nuove tecnologie nel </a:t>
            </a:r>
            <a:r>
              <a:rPr lang="it-CH"/>
              <a:t>marketing </a:t>
            </a:r>
            <a:r>
              <a:rPr lang="it-CH" smtClean="0"/>
              <a:t>turistico.</a:t>
            </a:r>
          </a:p>
          <a:p>
            <a:r>
              <a:rPr lang="it-CH" smtClean="0"/>
              <a:t>Dal </a:t>
            </a:r>
            <a:r>
              <a:rPr lang="it-CH" dirty="0"/>
              <a:t>profilo tecnico il sistema realizzato </a:t>
            </a:r>
            <a:r>
              <a:rPr lang="it-CH"/>
              <a:t>è </a:t>
            </a:r>
            <a:r>
              <a:rPr lang="it-CH" smtClean="0"/>
              <a:t>incentrato su </a:t>
            </a:r>
            <a:r>
              <a:rPr lang="it-CH" dirty="0"/>
              <a:t>un </a:t>
            </a:r>
            <a:r>
              <a:rPr lang="it-CH" b="1" dirty="0" err="1"/>
              <a:t>Raspberry</a:t>
            </a:r>
            <a:r>
              <a:rPr lang="it-CH" b="1" dirty="0"/>
              <a:t> Pi</a:t>
            </a:r>
            <a:r>
              <a:rPr lang="it-CH" dirty="0"/>
              <a:t>, con </a:t>
            </a:r>
            <a:r>
              <a:rPr lang="it-CH" err="1"/>
              <a:t>core</a:t>
            </a:r>
            <a:r>
              <a:rPr lang="it-CH"/>
              <a:t> </a:t>
            </a:r>
            <a:r>
              <a:rPr lang="it-CH" b="1" smtClean="0"/>
              <a:t>ARM11</a:t>
            </a:r>
            <a:r>
              <a:rPr lang="it-CH" smtClean="0"/>
              <a:t>, collegato </a:t>
            </a:r>
            <a:r>
              <a:rPr lang="it-CH" dirty="0"/>
              <a:t>con periferiche interattive e multimediali</a:t>
            </a:r>
            <a:r>
              <a:rPr lang="it-CH"/>
              <a:t>. </a:t>
            </a:r>
            <a:r>
              <a:rPr lang="it-CH" smtClean="0"/>
              <a:t>Il sistema </a:t>
            </a:r>
            <a:r>
              <a:rPr lang="it-CH" dirty="0"/>
              <a:t>software scelto è basato </a:t>
            </a:r>
            <a:r>
              <a:rPr lang="it-CH"/>
              <a:t>su </a:t>
            </a:r>
            <a:r>
              <a:rPr lang="it-CH" smtClean="0"/>
              <a:t>un sistema </a:t>
            </a:r>
            <a:r>
              <a:rPr lang="it-CH" b="1" dirty="0"/>
              <a:t>Linux</a:t>
            </a:r>
            <a:r>
              <a:rPr lang="it-CH" dirty="0"/>
              <a:t> derivato da </a:t>
            </a:r>
            <a:r>
              <a:rPr lang="it-CH" dirty="0" err="1"/>
              <a:t>Debian</a:t>
            </a:r>
            <a:r>
              <a:rPr lang="it-CH" dirty="0"/>
              <a:t> con librerie </a:t>
            </a:r>
            <a:r>
              <a:rPr lang="it-CH" b="1" dirty="0" err="1"/>
              <a:t>Qt</a:t>
            </a:r>
            <a:r>
              <a:rPr lang="it-CH" dirty="0"/>
              <a:t> </a:t>
            </a:r>
            <a:r>
              <a:rPr lang="it-CH"/>
              <a:t>e </a:t>
            </a:r>
            <a:r>
              <a:rPr lang="it-CH" b="1" smtClean="0"/>
              <a:t>OpenCV</a:t>
            </a:r>
            <a:r>
              <a:rPr lang="it-CH" smtClean="0"/>
              <a:t> </a:t>
            </a:r>
            <a:r>
              <a:rPr lang="it-CH" dirty="0"/>
              <a:t>per la manipolazione </a:t>
            </a:r>
            <a:r>
              <a:rPr lang="it-CH"/>
              <a:t>delle </a:t>
            </a:r>
            <a:r>
              <a:rPr lang="it-CH" smtClean="0"/>
              <a:t>immagini</a:t>
            </a:r>
            <a:r>
              <a:rPr lang="it-CH" dirty="0"/>
              <a:t>. Valore aggiunto è l’utilizzo di un sistema </a:t>
            </a:r>
            <a:r>
              <a:rPr lang="it-CH"/>
              <a:t>di </a:t>
            </a:r>
            <a:r>
              <a:rPr lang="it-CH" b="1" smtClean="0"/>
              <a:t>cross-compilazione</a:t>
            </a:r>
            <a:r>
              <a:rPr lang="it-CH" smtClean="0"/>
              <a:t> </a:t>
            </a:r>
            <a:r>
              <a:rPr lang="it-CH" dirty="0"/>
              <a:t>e </a:t>
            </a:r>
            <a:r>
              <a:rPr lang="it-CH" b="1" err="1"/>
              <a:t>debugging</a:t>
            </a:r>
            <a:r>
              <a:rPr lang="it-CH" b="1"/>
              <a:t> </a:t>
            </a:r>
            <a:r>
              <a:rPr lang="it-CH" b="1" smtClean="0"/>
              <a:t>remoto </a:t>
            </a:r>
            <a:r>
              <a:rPr lang="it-CH" smtClean="0"/>
              <a:t>dell’applicativo </a:t>
            </a:r>
            <a:r>
              <a:rPr lang="it-CH"/>
              <a:t>software</a:t>
            </a:r>
            <a:r>
              <a:rPr lang="it-CH" smtClean="0"/>
              <a:t>.</a:t>
            </a:r>
            <a:endParaRPr lang="it-CH" dirty="0"/>
          </a:p>
          <a:p>
            <a:r>
              <a:rPr lang="it-CH" dirty="0"/>
              <a:t>Il progetto ha portato alla realizzazione di un prototipo funzionante che è stato </a:t>
            </a:r>
            <a:r>
              <a:rPr lang="it-CH"/>
              <a:t>testato </a:t>
            </a:r>
            <a:r>
              <a:rPr lang="it-CH" smtClean="0"/>
              <a:t>sul campo</a:t>
            </a:r>
            <a:r>
              <a:rPr lang="it-CH" dirty="0"/>
              <a:t>.</a:t>
            </a:r>
          </a:p>
          <a:p>
            <a:endParaRPr lang="it-CH" dirty="0" smtClean="0"/>
          </a:p>
          <a:p>
            <a:r>
              <a:rPr lang="it-CH" b="1" dirty="0" smtClean="0"/>
              <a:t>Obiettivi</a:t>
            </a:r>
            <a:endParaRPr lang="it-CH" b="1" dirty="0"/>
          </a:p>
          <a:p>
            <a:endParaRPr lang="it-CH" dirty="0" smtClean="0"/>
          </a:p>
          <a:p>
            <a:r>
              <a:rPr lang="it-CH" dirty="0"/>
              <a:t>L’obiettivo principale di questo lavoro </a:t>
            </a:r>
            <a:r>
              <a:rPr lang="it-CH" dirty="0" smtClean="0"/>
              <a:t>consiste nello sviluppare </a:t>
            </a:r>
            <a:r>
              <a:rPr lang="it-CH" dirty="0"/>
              <a:t>un primo </a:t>
            </a:r>
            <a:r>
              <a:rPr lang="it-CH" b="1" dirty="0"/>
              <a:t>prototipo </a:t>
            </a:r>
            <a:r>
              <a:rPr lang="it-CH" b="1" dirty="0" smtClean="0"/>
              <a:t>funzionale </a:t>
            </a:r>
            <a:r>
              <a:rPr lang="it-CH" dirty="0" smtClean="0"/>
              <a:t>creando </a:t>
            </a:r>
            <a:r>
              <a:rPr lang="it-CH" dirty="0"/>
              <a:t>l’architettura software </a:t>
            </a:r>
            <a:r>
              <a:rPr lang="it-CH" dirty="0" smtClean="0"/>
              <a:t>necessaria al funzionamento </a:t>
            </a:r>
            <a:r>
              <a:rPr lang="it-CH" dirty="0"/>
              <a:t>dell’idea implementandola </a:t>
            </a:r>
            <a:r>
              <a:rPr lang="it-CH" dirty="0" smtClean="0"/>
              <a:t>su hardware </a:t>
            </a:r>
            <a:r>
              <a:rPr lang="it-CH" dirty="0"/>
              <a:t>a basso costo partendo </a:t>
            </a:r>
            <a:r>
              <a:rPr lang="it-CH" dirty="0" smtClean="0"/>
              <a:t>dalle richieste </a:t>
            </a:r>
            <a:r>
              <a:rPr lang="it-CH" dirty="0"/>
              <a:t>del committente e dall’analisi </a:t>
            </a:r>
            <a:r>
              <a:rPr lang="it-CH" dirty="0" smtClean="0"/>
              <a:t>iniziale fatta </a:t>
            </a:r>
            <a:r>
              <a:rPr lang="it-CH" dirty="0"/>
              <a:t>dal DACD.</a:t>
            </a:r>
          </a:p>
          <a:p>
            <a:endParaRPr lang="it-CH" dirty="0"/>
          </a:p>
          <a:p>
            <a:r>
              <a:rPr lang="it-CH" dirty="0"/>
              <a:t>In particolare il dispositivo deve:</a:t>
            </a:r>
          </a:p>
          <a:p>
            <a:r>
              <a:rPr lang="it-CH" dirty="0" smtClean="0"/>
              <a:t>- funzionare </a:t>
            </a:r>
            <a:r>
              <a:rPr lang="it-CH" dirty="0"/>
              <a:t>24 ore su 24, 7 giorni su 7</a:t>
            </a:r>
          </a:p>
          <a:p>
            <a:r>
              <a:rPr lang="it-CH" dirty="0" smtClean="0"/>
              <a:t>- acquisire </a:t>
            </a:r>
            <a:r>
              <a:rPr lang="it-CH" dirty="0"/>
              <a:t>immagini da una fotocamera</a:t>
            </a:r>
          </a:p>
          <a:p>
            <a:r>
              <a:rPr lang="it-CH" dirty="0" smtClean="0"/>
              <a:t>- interagire </a:t>
            </a:r>
            <a:r>
              <a:rPr lang="it-CH" dirty="0"/>
              <a:t>con un dispositivo RFID</a:t>
            </a:r>
          </a:p>
          <a:p>
            <a:r>
              <a:rPr lang="it-CH" dirty="0" smtClean="0"/>
              <a:t>- scambiare </a:t>
            </a:r>
            <a:r>
              <a:rPr lang="it-CH" dirty="0"/>
              <a:t>dati con un server remoto</a:t>
            </a:r>
          </a:p>
          <a:p>
            <a:r>
              <a:rPr lang="it-CH" dirty="0" smtClean="0"/>
              <a:t>- interagire </a:t>
            </a:r>
            <a:r>
              <a:rPr lang="it-CH" dirty="0"/>
              <a:t>con l’utente</a:t>
            </a:r>
          </a:p>
          <a:p>
            <a:r>
              <a:rPr lang="it-CH" dirty="0" smtClean="0"/>
              <a:t>- essere </a:t>
            </a:r>
            <a:r>
              <a:rPr lang="it-CH" dirty="0"/>
              <a:t>completamente autonomo</a:t>
            </a:r>
          </a:p>
          <a:p>
            <a:endParaRPr lang="it-CH" dirty="0" smtClean="0"/>
          </a:p>
          <a:p>
            <a:endParaRPr lang="it-CH" dirty="0"/>
          </a:p>
          <a:p>
            <a:endParaRPr lang="it-CH" smtClean="0"/>
          </a:p>
          <a:p>
            <a:endParaRPr lang="it-CH"/>
          </a:p>
          <a:p>
            <a:endParaRPr lang="it-CH" smtClean="0"/>
          </a:p>
          <a:p>
            <a:endParaRPr lang="it-CH"/>
          </a:p>
          <a:p>
            <a:endParaRPr lang="it-CH" dirty="0" smtClean="0"/>
          </a:p>
          <a:p>
            <a:endParaRPr lang="it-CH" dirty="0"/>
          </a:p>
          <a:p>
            <a:r>
              <a:rPr lang="it-CH" b="1" smtClean="0"/>
              <a:t>Conclusioni</a:t>
            </a:r>
          </a:p>
          <a:p>
            <a:endParaRPr lang="it-CH"/>
          </a:p>
          <a:p>
            <a:r>
              <a:rPr lang="it-CH" smtClean="0"/>
              <a:t>L’architettura software, composta da un demone di sistema ed un software applicativo, è </a:t>
            </a:r>
            <a:r>
              <a:rPr lang="it-CH"/>
              <a:t>in grado di associare qualsiasi tag RFID ad un ID univoco registrato su </a:t>
            </a:r>
            <a:r>
              <a:rPr lang="it-CH"/>
              <a:t>un </a:t>
            </a:r>
            <a:r>
              <a:rPr lang="it-CH" smtClean="0"/>
              <a:t>server. A </a:t>
            </a:r>
            <a:r>
              <a:rPr lang="it-CH"/>
              <a:t>questo </a:t>
            </a:r>
            <a:r>
              <a:rPr lang="it-CH"/>
              <a:t>processo </a:t>
            </a:r>
            <a:r>
              <a:rPr lang="it-CH" smtClean="0"/>
              <a:t>è </a:t>
            </a:r>
            <a:r>
              <a:rPr lang="it-CH"/>
              <a:t>stata associata </a:t>
            </a:r>
            <a:r>
              <a:rPr lang="it-CH"/>
              <a:t>la </a:t>
            </a:r>
            <a:r>
              <a:rPr lang="it-CH" smtClean="0"/>
              <a:t>possibilità </a:t>
            </a:r>
            <a:r>
              <a:rPr lang="it-CH"/>
              <a:t>di scattare </a:t>
            </a:r>
            <a:r>
              <a:rPr lang="it-CH"/>
              <a:t>una </a:t>
            </a:r>
            <a:r>
              <a:rPr lang="it-CH" smtClean="0"/>
              <a:t>fotografia </a:t>
            </a:r>
            <a:r>
              <a:rPr lang="it-CH"/>
              <a:t>e</a:t>
            </a:r>
            <a:r>
              <a:rPr lang="it-CH"/>
              <a:t>, </a:t>
            </a:r>
            <a:r>
              <a:rPr lang="it-CH" smtClean="0"/>
              <a:t>attraverso il </a:t>
            </a:r>
            <a:r>
              <a:rPr lang="it-CH"/>
              <a:t>database sul server, di associarvi ulteriori informazioni correlate al tag RFID come</a:t>
            </a:r>
            <a:r>
              <a:rPr lang="it-CH"/>
              <a:t>, </a:t>
            </a:r>
            <a:r>
              <a:rPr lang="it-CH" smtClean="0"/>
              <a:t>ad esempio l’indirizzo </a:t>
            </a:r>
            <a:r>
              <a:rPr lang="it-CH"/>
              <a:t>email</a:t>
            </a:r>
            <a:r>
              <a:rPr lang="it-CH" smtClean="0"/>
              <a:t>.</a:t>
            </a:r>
          </a:p>
          <a:p>
            <a:endParaRPr lang="it-CH"/>
          </a:p>
          <a:p>
            <a:r>
              <a:rPr lang="it-CH"/>
              <a:t>La struttura del </a:t>
            </a:r>
            <a:r>
              <a:rPr lang="it-CH"/>
              <a:t>software </a:t>
            </a:r>
            <a:r>
              <a:rPr lang="it-CH" smtClean="0"/>
              <a:t>è inltre flessibile </a:t>
            </a:r>
            <a:r>
              <a:rPr lang="it-CH"/>
              <a:t>e adattabile in maniera semplice ad altre operazioni, </a:t>
            </a:r>
            <a:r>
              <a:rPr lang="it-CH"/>
              <a:t>come </a:t>
            </a:r>
            <a:r>
              <a:rPr lang="it-CH" smtClean="0"/>
              <a:t>l’analisi </a:t>
            </a:r>
            <a:r>
              <a:rPr lang="it-CH"/>
              <a:t>video o il riconoscimento di caratteristiche in </a:t>
            </a:r>
            <a:r>
              <a:rPr lang="it-CH"/>
              <a:t>una </a:t>
            </a:r>
            <a:r>
              <a:rPr lang="it-CH" smtClean="0"/>
              <a:t>immagine</a:t>
            </a:r>
            <a:r>
              <a:rPr lang="it-CH"/>
              <a:t>. </a:t>
            </a:r>
            <a:r>
              <a:rPr lang="it-CH" smtClean="0"/>
              <a:t>Inoltre scegliendo l’implementazione modulare </a:t>
            </a:r>
            <a:r>
              <a:rPr lang="it-CH"/>
              <a:t>con un sistema Linux con librerie </a:t>
            </a:r>
            <a:r>
              <a:rPr lang="it-CH"/>
              <a:t>Qt </a:t>
            </a:r>
            <a:r>
              <a:rPr lang="it-CH" smtClean="0"/>
              <a:t>e standard </a:t>
            </a:r>
            <a:r>
              <a:rPr lang="it-CH"/>
              <a:t>POSIX, esiste </a:t>
            </a:r>
            <a:r>
              <a:rPr lang="it-CH"/>
              <a:t>la </a:t>
            </a:r>
            <a:r>
              <a:rPr lang="it-CH" smtClean="0"/>
              <a:t>possibilità </a:t>
            </a:r>
            <a:r>
              <a:rPr lang="it-CH"/>
              <a:t>di </a:t>
            </a:r>
            <a:r>
              <a:rPr lang="it-CH" smtClean="0"/>
              <a:t>portare l’intero </a:t>
            </a:r>
            <a:r>
              <a:rPr lang="it-CH"/>
              <a:t>sistema su di piattaforme diverse </a:t>
            </a:r>
            <a:r>
              <a:rPr lang="it-CH"/>
              <a:t>dal </a:t>
            </a:r>
            <a:r>
              <a:rPr lang="it-CH" smtClean="0"/>
              <a:t>Raspberry Pi </a:t>
            </a:r>
            <a:r>
              <a:rPr lang="it-CH"/>
              <a:t>in modo relativamente semplice intervenendo </a:t>
            </a:r>
            <a:r>
              <a:rPr lang="it-CH"/>
              <a:t>solo </a:t>
            </a:r>
            <a:r>
              <a:rPr lang="it-CH" smtClean="0"/>
              <a:t>laddove è </a:t>
            </a:r>
            <a:r>
              <a:rPr lang="it-CH"/>
              <a:t>necessario, ad </a:t>
            </a:r>
            <a:r>
              <a:rPr lang="it-CH"/>
              <a:t>esempio </a:t>
            </a:r>
            <a:r>
              <a:rPr lang="it-CH" smtClean="0"/>
              <a:t>nel demone </a:t>
            </a:r>
            <a:r>
              <a:rPr lang="it-CH"/>
              <a:t>e nel cropper, lasciando </a:t>
            </a:r>
            <a:r>
              <a:rPr lang="it-CH"/>
              <a:t>intatta </a:t>
            </a:r>
            <a:r>
              <a:rPr lang="it-CH" smtClean="0"/>
              <a:t>l’intera </a:t>
            </a:r>
            <a:r>
              <a:rPr lang="it-CH"/>
              <a:t>struttura applicativa.</a:t>
            </a:r>
            <a:endParaRPr lang="it-CH" dirty="0"/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Identification</a:t>
            </a:r>
            <a:r>
              <a:rPr lang="it-IT" dirty="0" smtClean="0"/>
              <a:t> – </a:t>
            </a:r>
            <a:br>
              <a:rPr lang="it-IT" dirty="0" smtClean="0"/>
            </a:br>
            <a:r>
              <a:rPr lang="it-IT" dirty="0" smtClean="0"/>
              <a:t>Computer Vision</a:t>
            </a:r>
            <a:endParaRPr lang="it-IT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smtClean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Marco </a:t>
            </a:r>
            <a:r>
              <a:rPr lang="it-IT" dirty="0" err="1" smtClean="0">
                <a:latin typeface="Arial" charset="0"/>
                <a:ea typeface="ＭＳ Ｐゴシック" charset="0"/>
                <a:cs typeface="ＭＳ Ｐゴシック" charset="0"/>
              </a:rPr>
              <a:t>Bulani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err="1" smtClean="0">
                <a:latin typeface="Arial" charset="0"/>
                <a:ea typeface="ＭＳ Ｐゴシック" charset="0"/>
                <a:cs typeface="ＭＳ Ｐゴシック" charset="0"/>
              </a:rPr>
              <a:t>Stouch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SA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2" descr="Z:\home\dna\Dropbox\SUPSI\LavoroDiDiploma\CB\presentazione\DSC_58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6" y="7612062"/>
            <a:ext cx="10912475" cy="7274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54"/>
          </p:nvPr>
        </p:nvSpPr>
        <p:spPr>
          <a:xfrm>
            <a:off x="715963" y="15646400"/>
            <a:ext cx="13716000" cy="5143500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Rettangolo 2"/>
          <p:cNvSpPr/>
          <p:nvPr/>
        </p:nvSpPr>
        <p:spPr>
          <a:xfrm>
            <a:off x="733425" y="1576388"/>
            <a:ext cx="12715875" cy="55816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733425" y="7407275"/>
            <a:ext cx="6232525" cy="752157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218363" y="7407275"/>
            <a:ext cx="6230937" cy="752157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33425" y="1576388"/>
            <a:ext cx="12715875" cy="55816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733425" y="7407275"/>
            <a:ext cx="6232525" cy="752157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733425" y="15176500"/>
            <a:ext cx="12715875" cy="55816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218363" y="7407275"/>
            <a:ext cx="6230937" cy="752157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52</TotalTime>
  <Words>430</Words>
  <Application>Microsoft Office PowerPoint</Application>
  <PresentationFormat>Personalizzato</PresentationFormat>
  <Paragraphs>47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DTI_Poster</vt:lpstr>
      <vt:lpstr>Real Time Object Identification –  Computer Vision</vt:lpstr>
      <vt:lpstr>Diapositiva 2</vt:lpstr>
      <vt:lpstr>Diapositiva 3</vt:lpstr>
    </vt:vector>
  </TitlesOfParts>
  <Company>Dna Corporation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Claudio Bonesana</dc:creator>
  <cp:lastModifiedBy>Claudio Bonesana</cp:lastModifiedBy>
  <cp:revision>11</cp:revision>
  <cp:lastPrinted>2012-05-14T08:00:31Z</cp:lastPrinted>
  <dcterms:created xsi:type="dcterms:W3CDTF">2013-08-29T19:03:53Z</dcterms:created>
  <dcterms:modified xsi:type="dcterms:W3CDTF">2013-09-12T08:16:11Z</dcterms:modified>
</cp:coreProperties>
</file>