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" cy="5486400"/>
  <p:notesSz cx="6858000" cy="9144000"/>
  <p:defaultTextStyle>
    <a:defPPr>
      <a:defRPr lang="es-CO"/>
    </a:defPPr>
    <a:lvl1pPr marL="0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261198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522395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783593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044794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305992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1567189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1828387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2089585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0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8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4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8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5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7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7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2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6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2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9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8ED1-8F23-488E-B224-8B8603351B1F}" type="datetimeFigureOut">
              <a:rPr lang="es-CO" smtClean="0"/>
              <a:t>20/04/2014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5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1352650" y="153323"/>
            <a:ext cx="911287" cy="410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39" name="TextBox 138"/>
          <p:cNvSpPr txBox="1"/>
          <p:nvPr/>
        </p:nvSpPr>
        <p:spPr>
          <a:xfrm>
            <a:off x="1365343" y="153323"/>
            <a:ext cx="89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START</a:t>
            </a:r>
            <a:endParaRPr lang="es-CO" sz="1800" dirty="0"/>
          </a:p>
        </p:txBody>
      </p:sp>
      <p:sp>
        <p:nvSpPr>
          <p:cNvPr id="140" name="Rounded Rectangle 139"/>
          <p:cNvSpPr/>
          <p:nvPr/>
        </p:nvSpPr>
        <p:spPr>
          <a:xfrm>
            <a:off x="1115333" y="740624"/>
            <a:ext cx="1392827" cy="8079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1" name="TextBox 140"/>
          <p:cNvSpPr txBox="1"/>
          <p:nvPr/>
        </p:nvSpPr>
        <p:spPr>
          <a:xfrm>
            <a:off x="1144320" y="740613"/>
            <a:ext cx="13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INITIALIZE</a:t>
            </a:r>
            <a:endParaRPr lang="es-CO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115333" y="1017610"/>
            <a:ext cx="139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Geometry &amp; Material Properties</a:t>
            </a:r>
          </a:p>
          <a:p>
            <a:pPr algn="ctr"/>
            <a:r>
              <a:rPr lang="en-US" sz="700" dirty="0"/>
              <a:t>Boundary Conditions</a:t>
            </a:r>
          </a:p>
          <a:p>
            <a:pPr algn="ctr"/>
            <a:r>
              <a:rPr lang="en-US" sz="700" dirty="0"/>
              <a:t>Boundary Values</a:t>
            </a:r>
          </a:p>
          <a:p>
            <a:pPr algn="ctr"/>
            <a:r>
              <a:rPr lang="en-US" sz="700" dirty="0"/>
              <a:t>Initial Carrier Distribution</a:t>
            </a:r>
            <a:endParaRPr lang="es-CO" sz="700" dirty="0"/>
          </a:p>
        </p:txBody>
      </p:sp>
      <p:sp>
        <p:nvSpPr>
          <p:cNvPr id="143" name="Rounded Rectangle 142"/>
          <p:cNvSpPr/>
          <p:nvPr/>
        </p:nvSpPr>
        <p:spPr>
          <a:xfrm>
            <a:off x="1109497" y="1704883"/>
            <a:ext cx="1408340" cy="244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4" name="TextBox 143"/>
          <p:cNvSpPr txBox="1"/>
          <p:nvPr/>
        </p:nvSpPr>
        <p:spPr>
          <a:xfrm>
            <a:off x="1109483" y="1687910"/>
            <a:ext cx="1408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Calculate Net Charge</a:t>
            </a:r>
            <a:endParaRPr lang="es-CO" sz="1100" dirty="0"/>
          </a:p>
        </p:txBody>
      </p:sp>
      <p:cxnSp>
        <p:nvCxnSpPr>
          <p:cNvPr id="145" name="Straight Arrow Connector 144"/>
          <p:cNvCxnSpPr>
            <a:stCxn id="138" idx="2"/>
            <a:endCxn id="140" idx="0"/>
          </p:cNvCxnSpPr>
          <p:nvPr/>
        </p:nvCxnSpPr>
        <p:spPr>
          <a:xfrm>
            <a:off x="1808294" y="563434"/>
            <a:ext cx="3453" cy="17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0" idx="2"/>
            <a:endCxn id="143" idx="0"/>
          </p:cNvCxnSpPr>
          <p:nvPr/>
        </p:nvCxnSpPr>
        <p:spPr>
          <a:xfrm>
            <a:off x="1811747" y="1548527"/>
            <a:ext cx="1907" cy="1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109497" y="2093227"/>
            <a:ext cx="1408340" cy="203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8" name="TextBox 147"/>
          <p:cNvSpPr txBox="1"/>
          <p:nvPr/>
        </p:nvSpPr>
        <p:spPr>
          <a:xfrm>
            <a:off x="1031433" y="2064049"/>
            <a:ext cx="1587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Solve Poisson’s Equation</a:t>
            </a:r>
            <a:endParaRPr lang="es-CO" sz="1100" dirty="0"/>
          </a:p>
        </p:txBody>
      </p:sp>
      <p:cxnSp>
        <p:nvCxnSpPr>
          <p:cNvPr id="149" name="Straight Arrow Connector 148"/>
          <p:cNvCxnSpPr>
            <a:stCxn id="143" idx="2"/>
            <a:endCxn id="147" idx="0"/>
          </p:cNvCxnSpPr>
          <p:nvPr/>
        </p:nvCxnSpPr>
        <p:spPr>
          <a:xfrm>
            <a:off x="1813667" y="1949530"/>
            <a:ext cx="0" cy="14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1023010" y="2545753"/>
            <a:ext cx="1587500" cy="346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1" name="TextBox 150"/>
          <p:cNvSpPr txBox="1"/>
          <p:nvPr/>
        </p:nvSpPr>
        <p:spPr>
          <a:xfrm>
            <a:off x="993393" y="2571473"/>
            <a:ext cx="1633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Calculate Current Density</a:t>
            </a:r>
          </a:p>
          <a:p>
            <a:endParaRPr lang="en-US" sz="1100" dirty="0"/>
          </a:p>
        </p:txBody>
      </p:sp>
      <p:cxnSp>
        <p:nvCxnSpPr>
          <p:cNvPr id="152" name="Straight Arrow Connector 151"/>
          <p:cNvCxnSpPr>
            <a:stCxn id="147" idx="2"/>
            <a:endCxn id="150" idx="0"/>
          </p:cNvCxnSpPr>
          <p:nvPr/>
        </p:nvCxnSpPr>
        <p:spPr>
          <a:xfrm>
            <a:off x="1813667" y="2296534"/>
            <a:ext cx="3093" cy="24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662403" y="3122527"/>
            <a:ext cx="2298700" cy="5211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4" name="TextBox 153"/>
          <p:cNvSpPr txBox="1"/>
          <p:nvPr/>
        </p:nvSpPr>
        <p:spPr>
          <a:xfrm>
            <a:off x="548103" y="3156797"/>
            <a:ext cx="252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Calculate Divergence of Current Density</a:t>
            </a:r>
          </a:p>
          <a:p>
            <a:pPr algn="ctr"/>
            <a:r>
              <a:rPr lang="en-US" sz="1100" dirty="0"/>
              <a:t>&amp; Update Carrier </a:t>
            </a:r>
            <a:r>
              <a:rPr lang="en-US" sz="1100" dirty="0" smtClean="0"/>
              <a:t>Distribution</a:t>
            </a:r>
            <a:endParaRPr lang="en-US" sz="1100" dirty="0"/>
          </a:p>
        </p:txBody>
      </p:sp>
      <p:cxnSp>
        <p:nvCxnSpPr>
          <p:cNvPr id="155" name="Straight Arrow Connector 154"/>
          <p:cNvCxnSpPr>
            <a:endCxn id="153" idx="0"/>
          </p:cNvCxnSpPr>
          <p:nvPr/>
        </p:nvCxnSpPr>
        <p:spPr>
          <a:xfrm flipH="1">
            <a:off x="1811753" y="2817327"/>
            <a:ext cx="848" cy="3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018003" y="3911260"/>
            <a:ext cx="1587500" cy="484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7" name="TextBox 156"/>
          <p:cNvSpPr txBox="1"/>
          <p:nvPr/>
        </p:nvSpPr>
        <p:spPr>
          <a:xfrm>
            <a:off x="985693" y="3933787"/>
            <a:ext cx="1633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Check for Stopping Criteria</a:t>
            </a:r>
          </a:p>
        </p:txBody>
      </p:sp>
      <p:cxnSp>
        <p:nvCxnSpPr>
          <p:cNvPr id="158" name="Straight Arrow Connector 157"/>
          <p:cNvCxnSpPr>
            <a:stCxn id="153" idx="2"/>
            <a:endCxn id="156" idx="0"/>
          </p:cNvCxnSpPr>
          <p:nvPr/>
        </p:nvCxnSpPr>
        <p:spPr>
          <a:xfrm>
            <a:off x="1811753" y="3643640"/>
            <a:ext cx="0" cy="26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275080" y="4611657"/>
            <a:ext cx="1085853" cy="21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cxnSp>
        <p:nvCxnSpPr>
          <p:cNvPr id="160" name="Straight Arrow Connector 159"/>
          <p:cNvCxnSpPr>
            <a:stCxn id="156" idx="2"/>
            <a:endCxn id="159" idx="0"/>
          </p:cNvCxnSpPr>
          <p:nvPr/>
        </p:nvCxnSpPr>
        <p:spPr>
          <a:xfrm>
            <a:off x="1811757" y="4395300"/>
            <a:ext cx="6260" cy="21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93393" y="4566580"/>
            <a:ext cx="163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Stop Simulation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802324" y="4364683"/>
            <a:ext cx="39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s-CO" sz="900" dirty="0"/>
          </a:p>
        </p:txBody>
      </p:sp>
      <p:sp>
        <p:nvSpPr>
          <p:cNvPr id="163" name="Rounded Rectangle 162"/>
          <p:cNvSpPr/>
          <p:nvPr/>
        </p:nvSpPr>
        <p:spPr>
          <a:xfrm>
            <a:off x="1365343" y="4976937"/>
            <a:ext cx="900340" cy="21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64" name="TextBox 163"/>
          <p:cNvSpPr txBox="1"/>
          <p:nvPr/>
        </p:nvSpPr>
        <p:spPr>
          <a:xfrm>
            <a:off x="1267086" y="4953402"/>
            <a:ext cx="1085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Output Results</a:t>
            </a:r>
          </a:p>
        </p:txBody>
      </p:sp>
      <p:cxnSp>
        <p:nvCxnSpPr>
          <p:cNvPr id="165" name="Straight Arrow Connector 164"/>
          <p:cNvCxnSpPr>
            <a:stCxn id="159" idx="2"/>
            <a:endCxn id="163" idx="0"/>
          </p:cNvCxnSpPr>
          <p:nvPr/>
        </p:nvCxnSpPr>
        <p:spPr>
          <a:xfrm flipH="1">
            <a:off x="1815514" y="4826194"/>
            <a:ext cx="2493" cy="15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6" idx="3"/>
            <a:endCxn id="144" idx="3"/>
          </p:cNvCxnSpPr>
          <p:nvPr/>
        </p:nvCxnSpPr>
        <p:spPr>
          <a:xfrm flipH="1" flipV="1">
            <a:off x="2517823" y="1818715"/>
            <a:ext cx="87680" cy="2334565"/>
          </a:xfrm>
          <a:prstGeom prst="bentConnector3">
            <a:avLst>
              <a:gd name="adj1" fmla="val -57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57" idx="1"/>
            <a:endCxn id="150" idx="1"/>
          </p:cNvCxnSpPr>
          <p:nvPr/>
        </p:nvCxnSpPr>
        <p:spPr>
          <a:xfrm rot="10800000" flipH="1">
            <a:off x="985692" y="2719039"/>
            <a:ext cx="37317" cy="1430192"/>
          </a:xfrm>
          <a:prstGeom prst="bentConnector3">
            <a:avLst>
              <a:gd name="adj1" fmla="val -1323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5400000">
            <a:off x="2554943" y="2777327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</a:t>
            </a:r>
            <a:r>
              <a:rPr lang="es-CO" sz="900" dirty="0"/>
              <a:t>o</a:t>
            </a:r>
          </a:p>
          <a:p>
            <a:pPr algn="ctr"/>
            <a:r>
              <a:rPr lang="en-US" sz="900" dirty="0"/>
              <a:t>(High Charge density)</a:t>
            </a:r>
          </a:p>
        </p:txBody>
      </p:sp>
      <p:sp>
        <p:nvSpPr>
          <p:cNvPr id="169" name="TextBox 168"/>
          <p:cNvSpPr txBox="1"/>
          <p:nvPr/>
        </p:nvSpPr>
        <p:spPr>
          <a:xfrm rot="5400000">
            <a:off x="-455717" y="3174387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</a:t>
            </a:r>
            <a:r>
              <a:rPr lang="es-CO" sz="900" dirty="0"/>
              <a:t>o</a:t>
            </a:r>
          </a:p>
          <a:p>
            <a:pPr algn="ctr"/>
            <a:r>
              <a:rPr lang="en-US" sz="900" dirty="0"/>
              <a:t>(Low Charge density)</a:t>
            </a:r>
          </a:p>
        </p:txBody>
      </p:sp>
    </p:spTree>
    <p:extLst>
      <p:ext uri="{BB962C8B-B14F-4D97-AF65-F5344CB8AC3E}">
        <p14:creationId xmlns:p14="http://schemas.microsoft.com/office/powerpoint/2010/main" val="340073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54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18</cp:revision>
  <dcterms:created xsi:type="dcterms:W3CDTF">2013-08-17T14:03:12Z</dcterms:created>
  <dcterms:modified xsi:type="dcterms:W3CDTF">2014-04-20T23:17:24Z</dcterms:modified>
</cp:coreProperties>
</file>