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3657600" cy="5486400"/>
  <p:notesSz cx="6858000" cy="9144000"/>
  <p:defaultTextStyle>
    <a:defPPr>
      <a:defRPr lang="es-CO"/>
    </a:defPPr>
    <a:lvl1pPr marL="0" algn="l" defTabSz="52239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1pPr>
    <a:lvl2pPr marL="261198" algn="l" defTabSz="52239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2pPr>
    <a:lvl3pPr marL="522395" algn="l" defTabSz="52239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3pPr>
    <a:lvl4pPr marL="783593" algn="l" defTabSz="52239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4pPr>
    <a:lvl5pPr marL="1044794" algn="l" defTabSz="52239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5pPr>
    <a:lvl6pPr marL="1305992" algn="l" defTabSz="52239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6pPr>
    <a:lvl7pPr marL="1567189" algn="l" defTabSz="52239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7pPr>
    <a:lvl8pPr marL="1828387" algn="l" defTabSz="52239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8pPr>
    <a:lvl9pPr marL="2089585" algn="l" defTabSz="52239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3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97890"/>
            <a:ext cx="3108960" cy="191008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81630"/>
            <a:ext cx="2743200" cy="1324610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ED1-8F23-488E-B224-8B8603351B1F}" type="datetimeFigureOut">
              <a:rPr lang="es-CO" smtClean="0"/>
              <a:t>17/08/2013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306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ED1-8F23-488E-B224-8B8603351B1F}" type="datetimeFigureOut">
              <a:rPr lang="es-CO" smtClean="0"/>
              <a:t>17/08/2013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281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292100"/>
            <a:ext cx="788670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292100"/>
            <a:ext cx="2320290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ED1-8F23-488E-B224-8B8603351B1F}" type="datetimeFigureOut">
              <a:rPr lang="es-CO" smtClean="0"/>
              <a:t>17/08/2013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843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ED1-8F23-488E-B224-8B8603351B1F}" type="datetimeFigureOut">
              <a:rPr lang="es-CO" smtClean="0"/>
              <a:t>17/08/2013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783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1367791"/>
            <a:ext cx="3154680" cy="228219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3671571"/>
            <a:ext cx="3154680" cy="120015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ED1-8F23-488E-B224-8B8603351B1F}" type="datetimeFigureOut">
              <a:rPr lang="es-CO" smtClean="0"/>
              <a:t>17/08/2013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850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1460500"/>
            <a:ext cx="155448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1460500"/>
            <a:ext cx="155448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ED1-8F23-488E-B224-8B8603351B1F}" type="datetimeFigureOut">
              <a:rPr lang="es-CO" smtClean="0"/>
              <a:t>17/08/2013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574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292101"/>
            <a:ext cx="315468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1344930"/>
            <a:ext cx="1547336" cy="65913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2004060"/>
            <a:ext cx="1547336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1344930"/>
            <a:ext cx="1554956" cy="65913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2004060"/>
            <a:ext cx="1554956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ED1-8F23-488E-B224-8B8603351B1F}" type="datetimeFigureOut">
              <a:rPr lang="es-CO" smtClean="0"/>
              <a:t>17/08/2013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77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ED1-8F23-488E-B224-8B8603351B1F}" type="datetimeFigureOut">
              <a:rPr lang="es-CO" smtClean="0"/>
              <a:t>17/08/2013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328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ED1-8F23-488E-B224-8B8603351B1F}" type="datetimeFigureOut">
              <a:rPr lang="es-CO" smtClean="0"/>
              <a:t>17/08/2013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064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365760"/>
            <a:ext cx="1179671" cy="128016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789941"/>
            <a:ext cx="1851660" cy="389890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645920"/>
            <a:ext cx="1179671" cy="3049270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ED1-8F23-488E-B224-8B8603351B1F}" type="datetimeFigureOut">
              <a:rPr lang="es-CO" smtClean="0"/>
              <a:t>17/08/2013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927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365760"/>
            <a:ext cx="1179671" cy="128016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789941"/>
            <a:ext cx="1851660" cy="389890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645920"/>
            <a:ext cx="1179671" cy="3049270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ED1-8F23-488E-B224-8B8603351B1F}" type="datetimeFigureOut">
              <a:rPr lang="es-CO" smtClean="0"/>
              <a:t>17/08/2013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192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292101"/>
            <a:ext cx="31546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460500"/>
            <a:ext cx="31546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5085081"/>
            <a:ext cx="8229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8ED1-8F23-488E-B224-8B8603351B1F}" type="datetimeFigureOut">
              <a:rPr lang="es-CO" smtClean="0"/>
              <a:t>17/08/2013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5085081"/>
            <a:ext cx="8229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858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ounded Rectangle 137"/>
          <p:cNvSpPr/>
          <p:nvPr/>
        </p:nvSpPr>
        <p:spPr>
          <a:xfrm>
            <a:off x="1352650" y="153323"/>
            <a:ext cx="911287" cy="410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3" rIns="68580" bIns="34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7260"/>
          </a:p>
        </p:txBody>
      </p:sp>
      <p:sp>
        <p:nvSpPr>
          <p:cNvPr id="139" name="TextBox 138"/>
          <p:cNvSpPr txBox="1"/>
          <p:nvPr/>
        </p:nvSpPr>
        <p:spPr>
          <a:xfrm>
            <a:off x="1365343" y="153323"/>
            <a:ext cx="89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START</a:t>
            </a:r>
            <a:endParaRPr lang="es-CO" sz="1800" dirty="0"/>
          </a:p>
        </p:txBody>
      </p:sp>
      <p:sp>
        <p:nvSpPr>
          <p:cNvPr id="140" name="Rounded Rectangle 139"/>
          <p:cNvSpPr/>
          <p:nvPr/>
        </p:nvSpPr>
        <p:spPr>
          <a:xfrm>
            <a:off x="1115333" y="740624"/>
            <a:ext cx="1392827" cy="80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3" rIns="68580" bIns="34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7260"/>
          </a:p>
        </p:txBody>
      </p:sp>
      <p:sp>
        <p:nvSpPr>
          <p:cNvPr id="141" name="TextBox 140"/>
          <p:cNvSpPr txBox="1"/>
          <p:nvPr/>
        </p:nvSpPr>
        <p:spPr>
          <a:xfrm>
            <a:off x="1144320" y="740613"/>
            <a:ext cx="13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INITIALIZE</a:t>
            </a:r>
            <a:endParaRPr lang="es-CO" sz="1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115333" y="1017610"/>
            <a:ext cx="1392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Geometry &amp; Material Properties</a:t>
            </a:r>
          </a:p>
          <a:p>
            <a:pPr algn="ctr"/>
            <a:r>
              <a:rPr lang="en-US" sz="700" dirty="0"/>
              <a:t>Boundary Conditions</a:t>
            </a:r>
          </a:p>
          <a:p>
            <a:pPr algn="ctr"/>
            <a:r>
              <a:rPr lang="en-US" sz="700" dirty="0"/>
              <a:t>Boundary Values</a:t>
            </a:r>
          </a:p>
          <a:p>
            <a:pPr algn="ctr"/>
            <a:r>
              <a:rPr lang="en-US" sz="700" dirty="0"/>
              <a:t>Initial Carrier Distribution</a:t>
            </a:r>
            <a:endParaRPr lang="es-CO" sz="700" dirty="0"/>
          </a:p>
        </p:txBody>
      </p:sp>
      <p:sp>
        <p:nvSpPr>
          <p:cNvPr id="143" name="Rounded Rectangle 142"/>
          <p:cNvSpPr/>
          <p:nvPr/>
        </p:nvSpPr>
        <p:spPr>
          <a:xfrm>
            <a:off x="1109497" y="1704883"/>
            <a:ext cx="1408340" cy="244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3" rIns="68580" bIns="34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7260"/>
          </a:p>
        </p:txBody>
      </p:sp>
      <p:sp>
        <p:nvSpPr>
          <p:cNvPr id="144" name="TextBox 143"/>
          <p:cNvSpPr txBox="1"/>
          <p:nvPr/>
        </p:nvSpPr>
        <p:spPr>
          <a:xfrm>
            <a:off x="1109483" y="1687910"/>
            <a:ext cx="1408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Calculate Net Charge</a:t>
            </a:r>
            <a:endParaRPr lang="es-CO" sz="1100" dirty="0"/>
          </a:p>
        </p:txBody>
      </p:sp>
      <p:cxnSp>
        <p:nvCxnSpPr>
          <p:cNvPr id="145" name="Straight Arrow Connector 144"/>
          <p:cNvCxnSpPr>
            <a:stCxn id="138" idx="2"/>
            <a:endCxn id="140" idx="0"/>
          </p:cNvCxnSpPr>
          <p:nvPr/>
        </p:nvCxnSpPr>
        <p:spPr>
          <a:xfrm>
            <a:off x="1808294" y="563434"/>
            <a:ext cx="3453" cy="177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0" idx="2"/>
            <a:endCxn id="143" idx="0"/>
          </p:cNvCxnSpPr>
          <p:nvPr/>
        </p:nvCxnSpPr>
        <p:spPr>
          <a:xfrm>
            <a:off x="1811747" y="1548527"/>
            <a:ext cx="1907" cy="15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1109497" y="2093227"/>
            <a:ext cx="1408340" cy="203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3" rIns="68580" bIns="34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7260"/>
          </a:p>
        </p:txBody>
      </p:sp>
      <p:sp>
        <p:nvSpPr>
          <p:cNvPr id="148" name="TextBox 147"/>
          <p:cNvSpPr txBox="1"/>
          <p:nvPr/>
        </p:nvSpPr>
        <p:spPr>
          <a:xfrm>
            <a:off x="1032503" y="2048887"/>
            <a:ext cx="1587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Solve Poisson’s Equation</a:t>
            </a:r>
            <a:endParaRPr lang="es-CO" sz="1100" dirty="0"/>
          </a:p>
        </p:txBody>
      </p:sp>
      <p:cxnSp>
        <p:nvCxnSpPr>
          <p:cNvPr id="149" name="Straight Arrow Connector 148"/>
          <p:cNvCxnSpPr>
            <a:stCxn id="143" idx="2"/>
            <a:endCxn id="147" idx="0"/>
          </p:cNvCxnSpPr>
          <p:nvPr/>
        </p:nvCxnSpPr>
        <p:spPr>
          <a:xfrm>
            <a:off x="1813667" y="1949530"/>
            <a:ext cx="0" cy="14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/>
          <p:cNvSpPr/>
          <p:nvPr/>
        </p:nvSpPr>
        <p:spPr>
          <a:xfrm>
            <a:off x="1018003" y="2477953"/>
            <a:ext cx="1587500" cy="484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3" rIns="68580" bIns="34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7260"/>
          </a:p>
        </p:txBody>
      </p:sp>
      <p:sp>
        <p:nvSpPr>
          <p:cNvPr id="151" name="TextBox 150"/>
          <p:cNvSpPr txBox="1"/>
          <p:nvPr/>
        </p:nvSpPr>
        <p:spPr>
          <a:xfrm>
            <a:off x="1009620" y="2511337"/>
            <a:ext cx="163324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Calculate Current Density</a:t>
            </a:r>
          </a:p>
          <a:p>
            <a:r>
              <a:rPr lang="en-US" sz="700" dirty="0"/>
              <a:t>(Finite Difference/</a:t>
            </a:r>
            <a:r>
              <a:rPr lang="en-US" sz="700" dirty="0" err="1"/>
              <a:t>Scharfatter-Gummel</a:t>
            </a:r>
            <a:r>
              <a:rPr lang="en-US" sz="700" dirty="0"/>
              <a:t>)</a:t>
            </a:r>
            <a:endParaRPr lang="es-CO" sz="700" dirty="0"/>
          </a:p>
          <a:p>
            <a:endParaRPr lang="en-US" sz="1100" dirty="0"/>
          </a:p>
        </p:txBody>
      </p:sp>
      <p:cxnSp>
        <p:nvCxnSpPr>
          <p:cNvPr id="152" name="Straight Arrow Connector 151"/>
          <p:cNvCxnSpPr>
            <a:stCxn id="147" idx="2"/>
            <a:endCxn id="150" idx="0"/>
          </p:cNvCxnSpPr>
          <p:nvPr/>
        </p:nvCxnSpPr>
        <p:spPr>
          <a:xfrm flipH="1">
            <a:off x="1811753" y="2296534"/>
            <a:ext cx="1914" cy="18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ounded Rectangle 152"/>
          <p:cNvSpPr/>
          <p:nvPr/>
        </p:nvSpPr>
        <p:spPr>
          <a:xfrm>
            <a:off x="662403" y="3122527"/>
            <a:ext cx="2298700" cy="624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3" rIns="68580" bIns="34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7260"/>
          </a:p>
        </p:txBody>
      </p:sp>
      <p:sp>
        <p:nvSpPr>
          <p:cNvPr id="154" name="TextBox 153"/>
          <p:cNvSpPr txBox="1"/>
          <p:nvPr/>
        </p:nvSpPr>
        <p:spPr>
          <a:xfrm>
            <a:off x="548103" y="3156797"/>
            <a:ext cx="25273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Calculate Divergence of Current Density</a:t>
            </a:r>
          </a:p>
          <a:p>
            <a:pPr algn="ctr"/>
            <a:r>
              <a:rPr lang="en-US" sz="1100" dirty="0"/>
              <a:t>&amp; Update Carrier Distribution</a:t>
            </a:r>
          </a:p>
          <a:p>
            <a:pPr algn="ctr"/>
            <a:r>
              <a:rPr lang="en-US" sz="900" dirty="0"/>
              <a:t>(Implicit or Explicit Time stepping) </a:t>
            </a:r>
          </a:p>
        </p:txBody>
      </p:sp>
      <p:cxnSp>
        <p:nvCxnSpPr>
          <p:cNvPr id="155" name="Straight Arrow Connector 154"/>
          <p:cNvCxnSpPr>
            <a:endCxn id="153" idx="0"/>
          </p:cNvCxnSpPr>
          <p:nvPr/>
        </p:nvCxnSpPr>
        <p:spPr>
          <a:xfrm flipH="1">
            <a:off x="1811747" y="2817327"/>
            <a:ext cx="853" cy="30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ounded Rectangle 155"/>
          <p:cNvSpPr/>
          <p:nvPr/>
        </p:nvSpPr>
        <p:spPr>
          <a:xfrm>
            <a:off x="1018003" y="3911260"/>
            <a:ext cx="1587500" cy="484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3" rIns="68580" bIns="34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7260"/>
          </a:p>
        </p:txBody>
      </p:sp>
      <p:sp>
        <p:nvSpPr>
          <p:cNvPr id="157" name="TextBox 156"/>
          <p:cNvSpPr txBox="1"/>
          <p:nvPr/>
        </p:nvSpPr>
        <p:spPr>
          <a:xfrm>
            <a:off x="985693" y="3933787"/>
            <a:ext cx="1633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Check for Stopping Criteria</a:t>
            </a:r>
          </a:p>
        </p:txBody>
      </p:sp>
      <p:cxnSp>
        <p:nvCxnSpPr>
          <p:cNvPr id="158" name="Straight Arrow Connector 157"/>
          <p:cNvCxnSpPr>
            <a:stCxn id="153" idx="2"/>
            <a:endCxn id="156" idx="0"/>
          </p:cNvCxnSpPr>
          <p:nvPr/>
        </p:nvCxnSpPr>
        <p:spPr>
          <a:xfrm>
            <a:off x="1811747" y="3746607"/>
            <a:ext cx="0" cy="16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/>
          <p:cNvSpPr/>
          <p:nvPr/>
        </p:nvSpPr>
        <p:spPr>
          <a:xfrm>
            <a:off x="1275080" y="4611657"/>
            <a:ext cx="1085853" cy="214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3" rIns="68580" bIns="34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7260"/>
          </a:p>
        </p:txBody>
      </p:sp>
      <p:cxnSp>
        <p:nvCxnSpPr>
          <p:cNvPr id="160" name="Straight Arrow Connector 159"/>
          <p:cNvCxnSpPr>
            <a:stCxn id="156" idx="2"/>
            <a:endCxn id="159" idx="0"/>
          </p:cNvCxnSpPr>
          <p:nvPr/>
        </p:nvCxnSpPr>
        <p:spPr>
          <a:xfrm>
            <a:off x="1811757" y="4395300"/>
            <a:ext cx="6260" cy="21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993393" y="4566580"/>
            <a:ext cx="1633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Stop Simulation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802324" y="4364683"/>
            <a:ext cx="396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Yes</a:t>
            </a:r>
            <a:endParaRPr lang="es-CO" sz="900" dirty="0"/>
          </a:p>
        </p:txBody>
      </p:sp>
      <p:sp>
        <p:nvSpPr>
          <p:cNvPr id="163" name="Rounded Rectangle 162"/>
          <p:cNvSpPr/>
          <p:nvPr/>
        </p:nvSpPr>
        <p:spPr>
          <a:xfrm>
            <a:off x="1365343" y="4976937"/>
            <a:ext cx="900340" cy="214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3" rIns="68580" bIns="34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7260"/>
          </a:p>
        </p:txBody>
      </p:sp>
      <p:sp>
        <p:nvSpPr>
          <p:cNvPr id="164" name="TextBox 163"/>
          <p:cNvSpPr txBox="1"/>
          <p:nvPr/>
        </p:nvSpPr>
        <p:spPr>
          <a:xfrm>
            <a:off x="1275080" y="4929870"/>
            <a:ext cx="1085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Output Results</a:t>
            </a:r>
          </a:p>
        </p:txBody>
      </p:sp>
      <p:cxnSp>
        <p:nvCxnSpPr>
          <p:cNvPr id="165" name="Straight Arrow Connector 164"/>
          <p:cNvCxnSpPr>
            <a:stCxn id="159" idx="2"/>
            <a:endCxn id="163" idx="0"/>
          </p:cNvCxnSpPr>
          <p:nvPr/>
        </p:nvCxnSpPr>
        <p:spPr>
          <a:xfrm flipH="1">
            <a:off x="1815514" y="4826194"/>
            <a:ext cx="2493" cy="15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56" idx="3"/>
            <a:endCxn id="144" idx="3"/>
          </p:cNvCxnSpPr>
          <p:nvPr/>
        </p:nvCxnSpPr>
        <p:spPr>
          <a:xfrm flipH="1" flipV="1">
            <a:off x="2517823" y="1818715"/>
            <a:ext cx="87680" cy="2334565"/>
          </a:xfrm>
          <a:prstGeom prst="bentConnector3">
            <a:avLst>
              <a:gd name="adj1" fmla="val -57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157" idx="1"/>
            <a:endCxn id="150" idx="1"/>
          </p:cNvCxnSpPr>
          <p:nvPr/>
        </p:nvCxnSpPr>
        <p:spPr>
          <a:xfrm rot="10800000" flipH="1">
            <a:off x="985693" y="2719973"/>
            <a:ext cx="32310" cy="1429258"/>
          </a:xfrm>
          <a:prstGeom prst="bentConnector3">
            <a:avLst>
              <a:gd name="adj1" fmla="val -14857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 rot="5400000">
            <a:off x="2554943" y="2777327"/>
            <a:ext cx="158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</a:t>
            </a:r>
            <a:r>
              <a:rPr lang="es-CO" sz="900" dirty="0"/>
              <a:t>o</a:t>
            </a:r>
          </a:p>
          <a:p>
            <a:pPr algn="ctr"/>
            <a:r>
              <a:rPr lang="en-US" sz="900" dirty="0"/>
              <a:t>(High Charge density)</a:t>
            </a:r>
          </a:p>
        </p:txBody>
      </p:sp>
      <p:sp>
        <p:nvSpPr>
          <p:cNvPr id="169" name="TextBox 168"/>
          <p:cNvSpPr txBox="1"/>
          <p:nvPr/>
        </p:nvSpPr>
        <p:spPr>
          <a:xfrm rot="5400000">
            <a:off x="-455717" y="3174387"/>
            <a:ext cx="158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</a:t>
            </a:r>
            <a:r>
              <a:rPr lang="es-CO" sz="900" dirty="0"/>
              <a:t>o</a:t>
            </a:r>
          </a:p>
          <a:p>
            <a:pPr algn="ctr"/>
            <a:r>
              <a:rPr lang="en-US" sz="900" dirty="0"/>
              <a:t>(Low Charge density)</a:t>
            </a:r>
          </a:p>
        </p:txBody>
      </p:sp>
    </p:spTree>
    <p:extLst>
      <p:ext uri="{BB962C8B-B14F-4D97-AF65-F5344CB8AC3E}">
        <p14:creationId xmlns:p14="http://schemas.microsoft.com/office/powerpoint/2010/main" val="340073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65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Cem Bonfil</dc:creator>
  <cp:lastModifiedBy>Cem Bonfil</cp:lastModifiedBy>
  <cp:revision>14</cp:revision>
  <dcterms:created xsi:type="dcterms:W3CDTF">2013-08-17T14:03:12Z</dcterms:created>
  <dcterms:modified xsi:type="dcterms:W3CDTF">2013-08-17T15:58:28Z</dcterms:modified>
</cp:coreProperties>
</file>