
<file path=[Content_Types].xml><?xml version="1.0" encoding="utf-8"?>
<Types xmlns="http://schemas.openxmlformats.org/package/2006/content-types">
  <Default Extension="png" ContentType="image/png"/>
  <Default Extension="m4a" ContentType="audio/mp4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80" r:id="rId3"/>
    <p:sldId id="283" r:id="rId4"/>
    <p:sldId id="279" r:id="rId5"/>
    <p:sldId id="284" r:id="rId6"/>
  </p:sldIdLst>
  <p:sldSz cx="12192000" cy="6858000"/>
  <p:notesSz cx="6858000" cy="9236075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, Sam (Fed)" initials="RS(" lastIdx="4" clrIdx="0">
    <p:extLst>
      <p:ext uri="{19B8F6BF-5375-455C-9EA6-DF929625EA0E}">
        <p15:presenceInfo xmlns:p15="http://schemas.microsoft.com/office/powerpoint/2012/main" userId="S-1-5-21-1908027396-2059629336-315576832-92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2D14B8-706B-44BC-AA0E-FA4FBF0227F5}">
  <a:tblStyle styleId="{782D14B8-706B-44BC-AA0E-FA4FBF022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2" autoAdjust="0"/>
    <p:restoredTop sz="96242" autoAdjust="0"/>
  </p:normalViewPr>
  <p:slideViewPr>
    <p:cSldViewPr snapToGrid="0">
      <p:cViewPr varScale="1">
        <p:scale>
          <a:sx n="83" d="100"/>
          <a:sy n="83" d="100"/>
        </p:scale>
        <p:origin x="8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58813" y="1154113"/>
            <a:ext cx="55403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44861"/>
            <a:ext cx="5486400" cy="363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2971800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772669"/>
            <a:ext cx="2971800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4113"/>
            <a:ext cx="55403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:notes"/>
          <p:cNvSpPr txBox="1">
            <a:spLocks noGrp="1"/>
          </p:cNvSpPr>
          <p:nvPr>
            <p:ph type="body" idx="1"/>
          </p:nvPr>
        </p:nvSpPr>
        <p:spPr>
          <a:xfrm>
            <a:off x="685800" y="4444861"/>
            <a:ext cx="5486400" cy="363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This presentation covers the LTE Coverage Tool Extension proposal.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41" name="Google Shape;241;p1:notes"/>
          <p:cNvSpPr txBox="1">
            <a:spLocks noGrp="1"/>
          </p:cNvSpPr>
          <p:nvPr>
            <p:ph type="sldNum" idx="12"/>
          </p:nvPr>
        </p:nvSpPr>
        <p:spPr>
          <a:xfrm>
            <a:off x="3884613" y="8772669"/>
            <a:ext cx="2971800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 Slide 4">
    <p:bg>
      <p:bgPr>
        <a:blipFill>
          <a:blip r:embed="rId2">
            <a:alphaModFix amt="58000"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16548" b="38053"/>
          <a:stretch/>
        </p:blipFill>
        <p:spPr>
          <a:xfrm>
            <a:off x="6679269" y="1562303"/>
            <a:ext cx="5512732" cy="52956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2763" y="512555"/>
            <a:ext cx="910241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2763" y="2266881"/>
            <a:ext cx="9102413" cy="155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60" y="4377418"/>
            <a:ext cx="1385206" cy="173150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2209800" y="4318409"/>
            <a:ext cx="45075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PSCR Tech to Protect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2075543" y="4377418"/>
            <a:ext cx="0" cy="16459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2"/>
          <p:cNvSpPr txBox="1"/>
          <p:nvPr/>
        </p:nvSpPr>
        <p:spPr>
          <a:xfrm>
            <a:off x="8610600" y="61642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2 - Content Slide 2" userDrawn="1">
  <p:cSld name="1_Style 2 - Content Slide 2">
    <p:bg>
      <p:bgPr>
        <a:blipFill>
          <a:blip r:embed="rId2">
            <a:alphaModFix amt="58000"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8610600" y="6170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31" y="5643569"/>
            <a:ext cx="674369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38200" y="1344175"/>
            <a:ext cx="10515600" cy="4832788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8334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0" y="1188663"/>
            <a:ext cx="12192000" cy="0"/>
          </a:xfrm>
          <a:prstGeom prst="straightConnector1">
            <a:avLst/>
          </a:prstGeom>
          <a:noFill/>
          <a:ln w="22225" cap="flat" cmpd="sng">
            <a:solidFill>
              <a:srgbClr val="1C5DA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>
            <a:off x="0" y="1266419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copyrigh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ctrTitle"/>
          </p:nvPr>
        </p:nvSpPr>
        <p:spPr>
          <a:xfrm>
            <a:off x="582763" y="928053"/>
            <a:ext cx="91024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You Covered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1"/>
          </p:nvPr>
        </p:nvSpPr>
        <p:spPr>
          <a:xfrm>
            <a:off x="582763" y="2266881"/>
            <a:ext cx="9102413" cy="155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Data Set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5/17/2019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C650C1D-D399-44E2-8B1A-557C831062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2"/>
    </mc:Choice>
    <mc:Fallback xmlns="">
      <p:transition spd="slow" advTm="5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27D382-08CE-4883-89CE-29D841EC6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to Be Provided to Contestants</a:t>
            </a:r>
          </a:p>
          <a:p>
            <a:pPr marL="990600" lvl="1" indent="-457200">
              <a:buAutoNum type="arabicPeriod"/>
            </a:pPr>
            <a:r>
              <a:rPr lang="en-US" dirty="0"/>
              <a:t>“Simulated Building” map/picture of building layout</a:t>
            </a:r>
          </a:p>
          <a:p>
            <a:pPr marL="990600" lvl="1" indent="-457200">
              <a:buAutoNum type="arabicPeriod"/>
            </a:pPr>
            <a:r>
              <a:rPr lang="en-US" dirty="0"/>
              <a:t>CSV file with time, coverage and location data</a:t>
            </a:r>
          </a:p>
          <a:p>
            <a:pPr marL="990600" lvl="1" indent="-457200">
              <a:buAutoNum type="arabicPeriod"/>
            </a:pPr>
            <a:endParaRPr lang="en-US" dirty="0"/>
          </a:p>
          <a:p>
            <a:r>
              <a:rPr lang="en-US" dirty="0"/>
              <a:t>Purpose for CSV File Data Set</a:t>
            </a:r>
          </a:p>
          <a:p>
            <a:pPr lvl="1"/>
            <a:r>
              <a:rPr lang="en-US" dirty="0"/>
              <a:t>Template for data tables generated by app.</a:t>
            </a:r>
          </a:p>
          <a:p>
            <a:pPr lvl="2"/>
            <a:r>
              <a:rPr lang="en-US" dirty="0"/>
              <a:t>App must generate files to be processed in final evaluations for compliance and location accuracy.</a:t>
            </a:r>
          </a:p>
          <a:p>
            <a:pPr lvl="1"/>
            <a:r>
              <a:rPr lang="en-US" dirty="0"/>
              <a:t>Input for development of UI (same format that would be scored for accuracy in final stage; allows development of UI in parallel with location capabilities)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62D56-8765-4B51-BDDF-FB40A789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24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2282508-5DB1-4418-BA7C-2D756D1F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85"/>
            <a:ext cx="10515600" cy="1183341"/>
          </a:xfrm>
        </p:spPr>
        <p:txBody>
          <a:bodyPr/>
          <a:lstStyle/>
          <a:p>
            <a:r>
              <a:rPr lang="en-US" dirty="0"/>
              <a:t>Data Set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830E7-C8A2-40A5-A938-9BAB6F72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30" y="-6770"/>
            <a:ext cx="6769523" cy="6864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05F599-7BFC-4630-AEA4-3B1DDEE0B37C}"/>
              </a:ext>
            </a:extLst>
          </p:cNvPr>
          <p:cNvSpPr txBox="1"/>
          <p:nvPr/>
        </p:nvSpPr>
        <p:spPr>
          <a:xfrm>
            <a:off x="1041612" y="6556993"/>
            <a:ext cx="2614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© OpenStreetMap contributors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A8A9E-215D-449A-8F5A-BEEE56E6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CSV File (“TTP Dataset.xlsx”)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71DBE-E5F4-4375-A3FF-41DD4BCEF534}"/>
              </a:ext>
            </a:extLst>
          </p:cNvPr>
          <p:cNvSpPr txBox="1"/>
          <p:nvPr/>
        </p:nvSpPr>
        <p:spPr>
          <a:xfrm>
            <a:off x="1848983" y="135612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LTE Coverage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39B80-60F5-4028-91FB-DBAF3F83D06C}"/>
              </a:ext>
            </a:extLst>
          </p:cNvPr>
          <p:cNvSpPr txBox="1"/>
          <p:nvPr/>
        </p:nvSpPr>
        <p:spPr>
          <a:xfrm>
            <a:off x="6641121" y="1356121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Added by TTP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D351D-F4F8-4EF3-9F93-C31CE76FEE1A}"/>
              </a:ext>
            </a:extLst>
          </p:cNvPr>
          <p:cNvSpPr txBox="1"/>
          <p:nvPr/>
        </p:nvSpPr>
        <p:spPr>
          <a:xfrm>
            <a:off x="8607364" y="4656769"/>
            <a:ext cx="3584636" cy="203132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A:  Time (format:  8/28/2018  12:43:54 PM)</a:t>
            </a:r>
          </a:p>
          <a:p>
            <a:r>
              <a:rPr lang="en-US" dirty="0"/>
              <a:t>B:  RSRP (integer, range -44 to -140)</a:t>
            </a:r>
          </a:p>
          <a:p>
            <a:r>
              <a:rPr lang="en-US" dirty="0"/>
              <a:t>C:  RSRQ (integer, range -3 to -20)</a:t>
            </a:r>
          </a:p>
          <a:p>
            <a:r>
              <a:rPr lang="en-US" dirty="0"/>
              <a:t>D:  PCI (integer, range 0 to 503)</a:t>
            </a:r>
          </a:p>
          <a:p>
            <a:r>
              <a:rPr lang="en-US" dirty="0"/>
              <a:t>E:  Offset (not used)</a:t>
            </a:r>
          </a:p>
          <a:p>
            <a:r>
              <a:rPr lang="en-US" dirty="0"/>
              <a:t>F:  GPS Latitude (decimal degrees)</a:t>
            </a:r>
          </a:p>
          <a:p>
            <a:r>
              <a:rPr lang="en-US" dirty="0"/>
              <a:t>G:  GPS Longitude (decimal degrees)</a:t>
            </a:r>
          </a:p>
          <a:p>
            <a:r>
              <a:rPr lang="en-US" dirty="0"/>
              <a:t>H:   Altitude (m above sea level)</a:t>
            </a:r>
          </a:p>
          <a:p>
            <a:r>
              <a:rPr lang="en-US" dirty="0">
                <a:solidFill>
                  <a:srgbClr val="FF0000"/>
                </a:solidFill>
              </a:rPr>
              <a:t>I…:  Optional fields at participant discretion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73AD14A-69AB-4F29-A643-06966170DD79}"/>
              </a:ext>
            </a:extLst>
          </p:cNvPr>
          <p:cNvSpPr/>
          <p:nvPr/>
        </p:nvSpPr>
        <p:spPr>
          <a:xfrm rot="5400000">
            <a:off x="2466578" y="362731"/>
            <a:ext cx="257408" cy="2859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611E2A9-7404-4E70-B740-A3912E14ABC8}"/>
              </a:ext>
            </a:extLst>
          </p:cNvPr>
          <p:cNvSpPr/>
          <p:nvPr/>
        </p:nvSpPr>
        <p:spPr>
          <a:xfrm rot="5400000">
            <a:off x="6888180" y="-1199129"/>
            <a:ext cx="271334" cy="5997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668AF-1574-43D6-9FDC-50432857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674"/>
            <a:ext cx="10525125" cy="1209675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15DC87-7A79-4334-BEAB-C7A904803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65471"/>
              </p:ext>
            </p:extLst>
          </p:nvPr>
        </p:nvGraphicFramePr>
        <p:xfrm>
          <a:off x="3529219" y="396968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9219" y="396968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05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B2AFF-E6F7-407F-A29E-9588230C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3D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8EB67-DFE4-4213-977E-AF3EBD31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53" y="1332537"/>
            <a:ext cx="5271247" cy="2094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1DF8F-A5AB-484D-B5B3-A09AB9D3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53" y="3723351"/>
            <a:ext cx="5271247" cy="20823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B3BAD9-4D90-40BE-96EA-754B703B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3" y="5948720"/>
            <a:ext cx="5271247" cy="8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SCR Innovation Accelerator 1">
      <a:dk1>
        <a:srgbClr val="000000"/>
      </a:dk1>
      <a:lt1>
        <a:srgbClr val="FFFFFF"/>
      </a:lt1>
      <a:dk2>
        <a:srgbClr val="12385F"/>
      </a:dk2>
      <a:lt2>
        <a:srgbClr val="E7E6E6"/>
      </a:lt2>
      <a:accent1>
        <a:srgbClr val="2161A3"/>
      </a:accent1>
      <a:accent2>
        <a:srgbClr val="F39432"/>
      </a:accent2>
      <a:accent3>
        <a:srgbClr val="B4B6BA"/>
      </a:accent3>
      <a:accent4>
        <a:srgbClr val="587DBD"/>
      </a:accent4>
      <a:accent5>
        <a:srgbClr val="12385F"/>
      </a:accent5>
      <a:accent6>
        <a:srgbClr val="A9C2E5"/>
      </a:accent6>
      <a:hlink>
        <a:srgbClr val="46A29A"/>
      </a:hlink>
      <a:folHlink>
        <a:srgbClr val="D6DF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</TotalTime>
  <Words>215</Words>
  <Application>Microsoft Office PowerPoint</Application>
  <PresentationFormat>Widescreen</PresentationFormat>
  <Paragraphs>29</Paragraphs>
  <Slides>5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Microsoft Excel Worksheet</vt:lpstr>
      <vt:lpstr>Got You Covered</vt:lpstr>
      <vt:lpstr>Data Set Description</vt:lpstr>
      <vt:lpstr>Data Set Map</vt:lpstr>
      <vt:lpstr>Sample CSV File (“TTP Dataset.xlsx”)</vt:lpstr>
      <vt:lpstr>Dataset 3D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Coverage Tool Extension</dc:title>
  <dc:creator>Ray, Sam (Fed)</dc:creator>
  <cp:lastModifiedBy>Ray, Sam (Fed)</cp:lastModifiedBy>
  <cp:revision>75</cp:revision>
  <cp:lastPrinted>2019-05-06T16:18:28Z</cp:lastPrinted>
  <dcterms:modified xsi:type="dcterms:W3CDTF">2019-05-21T19:19:36Z</dcterms:modified>
</cp:coreProperties>
</file>