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5" r:id="rId3"/>
    <p:sldId id="354" r:id="rId4"/>
    <p:sldId id="360" r:id="rId5"/>
    <p:sldId id="357" r:id="rId6"/>
    <p:sldId id="361" r:id="rId7"/>
    <p:sldId id="356" r:id="rId8"/>
    <p:sldId id="310" r:id="rId9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08EAD2-EEDC-4FA6-9CF8-CAF5BB6D0769}" type="datetimeFigureOut">
              <a:rPr lang="es-CO"/>
              <a:pPr>
                <a:defRPr/>
              </a:pPr>
              <a:t>23/02/2019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AD1609-59D4-4BDF-90E1-BC1DC26C7C9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549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C441489-76F9-4C2C-AB28-873E47F12310}" type="datetimeFigureOut">
              <a:rPr lang="es-CO"/>
              <a:pPr>
                <a:defRPr/>
              </a:pPr>
              <a:t>23/02/2019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BA388B-D533-4216-A22E-C23A0162F06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101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2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6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Convertir</a:t>
            </a:r>
            <a:r>
              <a:rPr lang="es-CO" baseline="0" dirty="0" smtClean="0"/>
              <a:t> la información en una estructura fácil de leer y que cualquiera pueda comprender, identificación de nuevos datos y variables a partir de lo que ya tenemos, todo eso con el fin de generar un valor agregado.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A388B-D533-4216-A22E-C23A0162F064}" type="slidenum">
              <a:rPr lang="es-CO" smtClean="0"/>
              <a:pPr>
                <a:defRPr/>
              </a:pPr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03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Extracción:</a:t>
            </a:r>
            <a:r>
              <a:rPr lang="es-CO" baseline="0" dirty="0" smtClean="0"/>
              <a:t> Formulario, Encuesta, </a:t>
            </a:r>
            <a:r>
              <a:rPr lang="es-CO" baseline="0" dirty="0" err="1" smtClean="0"/>
              <a:t>Login</a:t>
            </a:r>
            <a:r>
              <a:rPr lang="es-CO" baseline="0" dirty="0" smtClean="0"/>
              <a:t> … </a:t>
            </a:r>
            <a:r>
              <a:rPr lang="es-CO" baseline="0" dirty="0" err="1" smtClean="0"/>
              <a:t>Etr</a:t>
            </a:r>
            <a:r>
              <a:rPr lang="es-CO" baseline="0" dirty="0" smtClean="0"/>
              <a:t>.  Almacenamiento es cuando ya eh capturado esos datos los es estructurado por variables y finalmente lo eh montado a un Data Set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A388B-D533-4216-A22E-C23A0162F064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84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 primero que hay que hacer es explorar los datos, identificando…..Objetivo es la solución</a:t>
            </a:r>
            <a:r>
              <a:rPr lang="es-CO" baseline="0" dirty="0" smtClean="0"/>
              <a:t> a la pregunta, por ejemplo: si un cliente nos pide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A388B-D533-4216-A22E-C23A0162F064}" type="slidenum">
              <a:rPr lang="es-CO" smtClean="0"/>
              <a:pPr>
                <a:defRPr/>
              </a:pPr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9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 primero que hay que hacer es explorar los datos, identificando…..Objetivo es la solución</a:t>
            </a:r>
            <a:r>
              <a:rPr lang="es-CO" baseline="0" dirty="0" smtClean="0"/>
              <a:t> a la pregunta, por ejemplo: si un cliente nos pide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A388B-D533-4216-A22E-C23A0162F064}" type="slidenum">
              <a:rPr lang="es-CO" smtClean="0"/>
              <a:pPr>
                <a:defRPr/>
              </a:pPr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36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Digitación es la extracción y almacenamiento de datos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A388B-D533-4216-A22E-C23A0162F064}" type="slidenum">
              <a:rPr lang="es-CO" smtClean="0"/>
              <a:pPr>
                <a:defRPr/>
              </a:pPr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0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8840"/>
            <a:ext cx="8229600" cy="432048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5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95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570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858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35AF131-17F9-45F4-A3FB-F5C14B824A49}" type="datetimeFigureOut">
              <a:rPr lang="es-ES"/>
              <a:pPr>
                <a:defRPr/>
              </a:pPr>
              <a:t>23/02/2019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5D3A77-D389-462E-8E79-D731950D52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7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2523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6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24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39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0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95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375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86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495049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88843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3688" y="551723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E58B57-54C9-45F7-B3D0-C85B96C44CB1}" type="datetimeFigureOut">
              <a:rPr lang="es-ES"/>
              <a:pPr>
                <a:defRPr/>
              </a:pPr>
              <a:t>23/02/2019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9C6C003-DE2F-42EB-A950-089FFAFEC4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7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  <p:sldLayoutId id="2147483729" r:id="rId12"/>
    <p:sldLayoutId id="2147483730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371600" y="5157788"/>
            <a:ext cx="6400800" cy="10795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>
                <a:latin typeface="Raleway" panose="020B0604020202020204" charset="0"/>
              </a:rPr>
              <a:t>Módulo Big Data – Científico de datos</a:t>
            </a:r>
            <a:endParaRPr lang="es-CO" dirty="0">
              <a:latin typeface="Raleway" panose="020B060402020202020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>
                <a:latin typeface="Raleway" panose="020B0604020202020204" charset="0"/>
              </a:rPr>
              <a:t>David Espinosa Barrada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>
                <a:latin typeface="Raleway" panose="020B0604020202020204" charset="0"/>
              </a:rPr>
              <a:t>David.espinosa@cedesistemas.edu.co</a:t>
            </a:r>
            <a:endParaRPr lang="es-CO" dirty="0">
              <a:latin typeface="Raleway" panose="020B0604020202020204" charset="0"/>
            </a:endParaRPr>
          </a:p>
        </p:txBody>
      </p:sp>
      <p:sp>
        <p:nvSpPr>
          <p:cNvPr id="9219" name="2 Subtítulo"/>
          <p:cNvSpPr txBox="1">
            <a:spLocks/>
          </p:cNvSpPr>
          <p:nvPr/>
        </p:nvSpPr>
        <p:spPr bwMode="auto">
          <a:xfrm>
            <a:off x="2743200" y="1772618"/>
            <a:ext cx="6400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sz="2000" b="1" dirty="0" smtClean="0">
                <a:solidFill>
                  <a:schemeClr val="bg1"/>
                </a:solidFill>
                <a:latin typeface="Raleway" panose="020B0604020202020204" charset="0"/>
              </a:rPr>
              <a:t>Diplomado</a:t>
            </a:r>
            <a:endParaRPr lang="es-CO" sz="20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31458" y="6150496"/>
            <a:ext cx="89959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>
                <a:solidFill>
                  <a:prstClr val="black"/>
                </a:solidFill>
              </a:rPr>
              <a:t>http://searchdatacenter.techtarget.com/es/definicion/Big-data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2924944"/>
            <a:ext cx="8964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Exploración de datos</a:t>
            </a:r>
            <a:endParaRPr lang="es-CO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79513" y="2708920"/>
            <a:ext cx="4824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La exploración de datos es también lo que se llama minería de datos, cuando hacemos minería de datos nos referimos a la extracción de información de un conjunto de datos.</a:t>
            </a:r>
          </a:p>
          <a:p>
            <a:endParaRPr lang="es-CO" sz="2000" dirty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3" y="1065509"/>
            <a:ext cx="547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¿Qué es? ¿ Para qué sirve?</a:t>
            </a:r>
            <a:endParaRPr lang="es-CO" sz="3600" b="1" dirty="0">
              <a:solidFill>
                <a:srgbClr val="222222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796136" y="4797152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“La </a:t>
            </a:r>
            <a:r>
              <a:rPr lang="es-CO" b="1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minería de datos es el descubrimiento de algo </a:t>
            </a:r>
            <a:r>
              <a:rPr lang="es-CO" b="1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nuevo”</a:t>
            </a:r>
            <a:endParaRPr lang="es-CO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48" y="2210474"/>
            <a:ext cx="227687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74884" y="1268760"/>
            <a:ext cx="4320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¿Cuál es el proceso?</a:t>
            </a:r>
            <a:endParaRPr lang="es-CO" sz="3600" b="1" dirty="0">
              <a:solidFill>
                <a:srgbClr val="222222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3" y="3273976"/>
            <a:ext cx="1228537" cy="12133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15988" y="2562979"/>
            <a:ext cx="180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1.Extracción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2585"/>
            <a:ext cx="1106396" cy="110639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194590" y="2562979"/>
            <a:ext cx="2601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2.Almacenamiento</a:t>
            </a:r>
            <a:endParaRPr lang="en-US" sz="2400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020272" y="2562978"/>
            <a:ext cx="1400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3.Análisis</a:t>
            </a:r>
            <a:endParaRPr lang="en-US" sz="2400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38" y="3322585"/>
            <a:ext cx="1047273" cy="1047273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7020272" y="3144431"/>
            <a:ext cx="1800200" cy="1462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63458" y="1268760"/>
            <a:ext cx="8676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Primer paso del análisis de los datos</a:t>
            </a:r>
            <a:endParaRPr lang="es-CO" sz="3600" b="1" dirty="0">
              <a:solidFill>
                <a:srgbClr val="222222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7350" y="2887716"/>
            <a:ext cx="2972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1. Forma de los datos </a:t>
            </a:r>
            <a:endParaRPr lang="es-CO" sz="2400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7744" y="3764730"/>
            <a:ext cx="3208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CO" sz="2400" b="1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. Longitud de los datos</a:t>
            </a:r>
            <a:endParaRPr lang="es-CO" sz="2400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1019" y="4641744"/>
            <a:ext cx="4276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3. Comportamiento de los datos</a:t>
            </a:r>
            <a:endParaRPr lang="es-CO" sz="2400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652120" y="3061649"/>
            <a:ext cx="2951997" cy="933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Importante</a:t>
            </a:r>
            <a:r>
              <a:rPr lang="es-CO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Siempre tener </a:t>
            </a:r>
            <a:r>
              <a:rPr lang="es-CO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claro </a:t>
            </a:r>
            <a:r>
              <a:rPr lang="es-CO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el objetivo </a:t>
            </a:r>
            <a:r>
              <a:rPr lang="es-CO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 que queremos </a:t>
            </a:r>
            <a:r>
              <a:rPr lang="es-CO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llegar.</a:t>
            </a:r>
            <a:endParaRPr lang="es-CO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79335" y="1987099"/>
            <a:ext cx="8820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dirty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Todo depende del tipo de variables que se tengan en el conjunto de datos a explorar, si son variables </a:t>
            </a:r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cuantitativas o cualitativas:</a:t>
            </a:r>
          </a:p>
          <a:p>
            <a:endParaRPr lang="es-CO" sz="2000" dirty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2000" b="1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Cualitativos</a:t>
            </a:r>
          </a:p>
          <a:p>
            <a:r>
              <a:rPr lang="es-CO" sz="2000" dirty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rror en las digitación, para ello hay que explorar.</a:t>
            </a:r>
          </a:p>
          <a:p>
            <a:endParaRPr lang="es-CO" sz="2000" dirty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2000" b="1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Cuantitativos</a:t>
            </a:r>
          </a:p>
          <a:p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Calculo de variables/indicadores</a:t>
            </a:r>
          </a:p>
          <a:p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Min, Max, promedio, desviación estándar.</a:t>
            </a:r>
            <a:endParaRPr lang="es-CO" sz="2000" dirty="0" smtClean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sz="2000" dirty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335" y="1340768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¿</a:t>
            </a:r>
            <a:r>
              <a:rPr lang="es-ES" sz="3600" b="1" dirty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Cómo </a:t>
            </a:r>
            <a:r>
              <a:rPr lang="es-ES" sz="3600" b="1" dirty="0" smtClean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hacemos la </a:t>
            </a:r>
            <a:r>
              <a:rPr lang="es-ES" sz="3600" b="1" dirty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exploración de los datos ? </a:t>
            </a:r>
          </a:p>
        </p:txBody>
      </p:sp>
    </p:spTree>
    <p:extLst>
      <p:ext uri="{BB962C8B-B14F-4D97-AF65-F5344CB8AC3E}">
        <p14:creationId xmlns:p14="http://schemas.microsoft.com/office/powerpoint/2010/main" val="18373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10134" y="1834947"/>
            <a:ext cx="7170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Seguido al proceso de digitación. Ahora se va llevar a cabo una explotación del </a:t>
            </a:r>
            <a:r>
              <a:rPr lang="es-CO" sz="2000" dirty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Data Set con el fin </a:t>
            </a:r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de poder sacar conclusiones más adecuadas acerca del conjunto de datos se posee:</a:t>
            </a:r>
          </a:p>
          <a:p>
            <a:endParaRPr lang="es-CO" sz="2000" dirty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CO" sz="2000" dirty="0">
              <a:solidFill>
                <a:srgbClr val="777777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3" y="1065509"/>
            <a:ext cx="8676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solidFill>
                  <a:srgbClr val="22222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Pasos a seguir de la minería de datos</a:t>
            </a:r>
            <a:endParaRPr lang="es-CO" sz="3600" b="1" dirty="0">
              <a:solidFill>
                <a:srgbClr val="222222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01585" y="3063523"/>
            <a:ext cx="2549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1. ¿Qué quiero hacer y con que lo quiero hacer?</a:t>
            </a:r>
            <a:endParaRPr lang="es-CO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88868" y="5187666"/>
            <a:ext cx="16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s-CO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Conclusiones</a:t>
            </a:r>
            <a:endParaRPr lang="es-CO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77502" y="4063271"/>
            <a:ext cx="2457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2. ¿Qué es lo que tengo?</a:t>
            </a:r>
            <a:endParaRPr lang="es-CO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4461" y="4188259"/>
            <a:ext cx="288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s-CO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¿Según lo </a:t>
            </a:r>
            <a:r>
              <a:rPr lang="es-CO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anterior </a:t>
            </a:r>
            <a:r>
              <a:rPr lang="es-CO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puedo implementar un modelo ?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95999" y="5063020"/>
            <a:ext cx="2960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3. Ya que conozco lo que tengo, creemos algo nuevo!</a:t>
            </a:r>
            <a:endParaRPr lang="es-CO" b="1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258459" y="3057921"/>
            <a:ext cx="3121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s-CO" dirty="0">
                <a:solidFill>
                  <a:srgbClr val="777777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¿Qué patrones entre variables se pueden identificar?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"/>
          <p:cNvSpPr txBox="1">
            <a:spLocks/>
          </p:cNvSpPr>
          <p:nvPr/>
        </p:nvSpPr>
        <p:spPr>
          <a:xfrm>
            <a:off x="1115616" y="2924944"/>
            <a:ext cx="6984776" cy="79208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s-CO"/>
            </a:defPPr>
            <a:lvl1pPr marL="0" indent="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1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s-CO" sz="5800" dirty="0" smtClean="0"/>
              <a:t>Manos a la obra </a:t>
            </a:r>
            <a:endParaRPr lang="es-CO" sz="5800" dirty="0"/>
          </a:p>
        </p:txBody>
      </p:sp>
    </p:spTree>
    <p:extLst>
      <p:ext uri="{BB962C8B-B14F-4D97-AF65-F5344CB8AC3E}">
        <p14:creationId xmlns:p14="http://schemas.microsoft.com/office/powerpoint/2010/main" val="21624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resentaciones_facilitadores_v1_2013" id="{C4BB46EA-27F2-40A6-B67D-669DAA877FC8}" vid="{890771DD-E35B-4A2D-9078-8DFA0863A19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5862</TotalTime>
  <Words>427</Words>
  <Application>Microsoft Office PowerPoint</Application>
  <PresentationFormat>Presentación en pantalla (4:3)</PresentationFormat>
  <Paragraphs>49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Raleway</vt:lpstr>
      <vt:lpstr>Verdana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 LV</dc:creator>
  <cp:lastModifiedBy>USUARIO</cp:lastModifiedBy>
  <cp:revision>150</cp:revision>
  <dcterms:created xsi:type="dcterms:W3CDTF">2017-05-24T00:03:54Z</dcterms:created>
  <dcterms:modified xsi:type="dcterms:W3CDTF">2019-02-25T05:38:08Z</dcterms:modified>
</cp:coreProperties>
</file>