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302" r:id="rId2"/>
    <p:sldId id="279" r:id="rId3"/>
    <p:sldId id="303" r:id="rId4"/>
    <p:sldId id="331" r:id="rId5"/>
    <p:sldId id="332" r:id="rId6"/>
    <p:sldId id="330" r:id="rId7"/>
    <p:sldId id="304" r:id="rId8"/>
    <p:sldId id="305" r:id="rId9"/>
    <p:sldId id="306" r:id="rId10"/>
    <p:sldId id="3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>
        <p:scale>
          <a:sx n="75" d="100"/>
          <a:sy n="75" d="100"/>
        </p:scale>
        <p:origin x="54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7E6D-8030-4E2A-BC01-E3D22059138A}" type="datetimeFigureOut">
              <a:rPr lang="fr-FR"/>
              <a:t>24/10/2015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17A6-9821-4242-8CDA-7F2113AEBD81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7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22D-D31F-4183-804D-3083A3C3396E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088-8A27-4F08-B1DC-F3AF889E7CA5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A4F-D784-4F30-84DF-FAC9C1E3E7C2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5E75-09B0-4CF3-B29D-FA3154961405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7F09-1C0A-40DB-A388-B93C1204D6E0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21A-3066-4377-AE46-34451A42DB55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20D-6610-40B6-943C-2DFE0232E084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4AB-37C7-40CC-82D3-4F78CA1E0A6A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7DC-41E5-43D2-8A30-37B11E328699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232-DB26-4972-811B-56E4F5C34BD5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0E2-02F1-4A1A-97FF-C3AB7460C2F8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24BF-7D43-49F3-A455-B267CFDBB957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8305-C573-4E09-8C35-EB81A1C8C870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4D2C-14F0-4454-BC0A-199F41561A83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C588-8271-44D7-962D-01FA3F2DCA5A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51C-A70E-4957-9B26-768FD7A7E217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79B6-1BCE-47D6-91EB-00107561BC92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9B937-AFD1-40FB-BE02-4616F0CA4D40}" type="datetime1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4394840" y="4169022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4499412" y="4385752"/>
            <a:ext cx="5975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BERRYSTORM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253803" y="5557556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Présenté par nous </a:t>
            </a:r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8" y="343754"/>
            <a:ext cx="287756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4846" y="2759685"/>
            <a:ext cx="826347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Quel </a:t>
            </a:r>
            <a:r>
              <a:rPr lang="fr-F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est le réel impact des nouvelles technologies sur nos sociétés ?</a:t>
            </a:r>
          </a:p>
          <a:p>
            <a:pPr algn="ctr"/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0895" y="2072279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</a:t>
            </a:r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0895" y="3672648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</a:t>
            </a:r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1780166"/>
            <a:ext cx="1215443" cy="12154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1836641" y="3447056"/>
            <a:ext cx="978808" cy="13745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449943" y="5979885"/>
            <a:ext cx="1132114" cy="77651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97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3</a:t>
            </a:fld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476495" y="5014873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</a:t>
            </a:r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1" y="862011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7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4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09631" y="5014873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Objectif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2351315" y="1518602"/>
            <a:ext cx="9044508" cy="293728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/>
              <a:t>Remplacer le bloc de commande LEGO NXT par une carte </a:t>
            </a:r>
            <a:r>
              <a:rPr lang="fr-FR" sz="2800" b="1" dirty="0" smtClean="0"/>
              <a:t>programmable </a:t>
            </a:r>
            <a:r>
              <a:rPr lang="fr-FR" sz="2800" b="1" dirty="0"/>
              <a:t>en Python  fait à base d’une Raspberry PI</a:t>
            </a:r>
            <a:r>
              <a:rPr lang="fr-FR" sz="2800" b="1" dirty="0" smtClean="0"/>
              <a:t>.</a:t>
            </a:r>
          </a:p>
          <a:p>
            <a:pPr marL="0" indent="0">
              <a:buNone/>
            </a:pPr>
            <a:r>
              <a:rPr lang="fr-FR" sz="2800" dirty="0" smtClean="0"/>
              <a:t>+ Création </a:t>
            </a:r>
            <a:r>
              <a:rPr lang="fr-FR" sz="2800" dirty="0"/>
              <a:t>d’une bibliothèque </a:t>
            </a:r>
            <a:r>
              <a:rPr lang="fr-FR" sz="2800" dirty="0" smtClean="0"/>
              <a:t>Python.</a:t>
            </a:r>
          </a:p>
          <a:p>
            <a:pPr marL="0" indent="0">
              <a:buNone/>
            </a:pPr>
            <a:r>
              <a:rPr lang="fr-FR" sz="2800" dirty="0" smtClean="0"/>
              <a:t>+ Faire </a:t>
            </a:r>
            <a:r>
              <a:rPr lang="fr-FR" sz="2800" dirty="0"/>
              <a:t>un petit programme de démonstration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8447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5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09631" y="5014873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Outils utilisés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850238"/>
            <a:ext cx="1640174" cy="14302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850238"/>
            <a:ext cx="1430223" cy="14302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3064327"/>
            <a:ext cx="1430223" cy="19161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3314698"/>
            <a:ext cx="1640174" cy="1575657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2895600" y="2666999"/>
            <a:ext cx="25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165600" y="1460498"/>
            <a:ext cx="0" cy="25654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445250" y="2350313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6445250" y="3061152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60" y="850238"/>
            <a:ext cx="2877941" cy="40401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8" y="3966856"/>
            <a:ext cx="532384" cy="51144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05" y="2528278"/>
            <a:ext cx="532384" cy="5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1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6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616198" y="5014873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</a:t>
            </a:r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4888460" y="919189"/>
            <a:ext cx="2632789" cy="36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9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52" y="658174"/>
            <a:ext cx="3820058" cy="38295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5745" y="4487758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Anonymous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362882" y="5411088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Expert en sécurité informatique</a:t>
            </a:r>
            <a:endParaRPr 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encontres-competitivite-numerique.com/wp-content/uploads/2014/10/bloc-marque-M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64" y="3110131"/>
            <a:ext cx="2313043" cy="297461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3" name="Rectangle 2"/>
          <p:cNvSpPr/>
          <p:nvPr/>
        </p:nvSpPr>
        <p:spPr>
          <a:xfrm>
            <a:off x="1215233" y="1413817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Marine Lemaire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853145" y="2516744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Ministre de l’économie et du numérique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google.fr/url?source=imglanding&amp;ct=img&amp;q=http://img4.wikia.nocookie.net/__cb20140528025038/villains/images/9/9c/Tumblr_static_transcendence_rift_logo.jpg&amp;sa=X&amp;ei=myFDVbvjBJfvaOLggaAC&amp;ved=0CAkQ8wc4QQ&amp;usg=AFQjCNHMykkprj3vGzFSOypNiDqgLBCYo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28" y="638163"/>
            <a:ext cx="4042828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42084" y="4166744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Romain Sauvage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388167" y="5306831"/>
            <a:ext cx="8886191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/>
              <a:t>Représentant de l’association RIFT « </a:t>
            </a:r>
            <a:r>
              <a:rPr lang="fr-FR" sz="2800" dirty="0" err="1"/>
              <a:t>revolutionary</a:t>
            </a:r>
            <a:r>
              <a:rPr lang="fr-FR" sz="2800" dirty="0"/>
              <a:t> </a:t>
            </a:r>
            <a:r>
              <a:rPr lang="fr-FR" sz="2800" dirty="0" smtClean="0"/>
              <a:t>		</a:t>
            </a:r>
            <a:r>
              <a:rPr lang="fr-FR" sz="2800" dirty="0" err="1" smtClean="0"/>
              <a:t>independence</a:t>
            </a:r>
            <a:r>
              <a:rPr lang="fr-FR" sz="2800" dirty="0" smtClean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technology</a:t>
            </a:r>
            <a:r>
              <a:rPr lang="fr-FR" sz="2800" dirty="0"/>
              <a:t> ».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1845</TotalTime>
  <Words>99</Words>
  <Application>Microsoft Office PowerPoint</Application>
  <PresentationFormat>Grand écran</PresentationFormat>
  <Paragraphs>30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</dc:title>
  <dc:creator>françois bourree</dc:creator>
  <cp:lastModifiedBy>Charles Bourrée</cp:lastModifiedBy>
  <cp:revision>107</cp:revision>
  <dcterms:created xsi:type="dcterms:W3CDTF">2014-05-24T15:32:48Z</dcterms:created>
  <dcterms:modified xsi:type="dcterms:W3CDTF">2015-10-24T17:00:28Z</dcterms:modified>
</cp:coreProperties>
</file>