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302" r:id="rId2"/>
    <p:sldId id="279" r:id="rId3"/>
    <p:sldId id="303" r:id="rId4"/>
    <p:sldId id="331" r:id="rId5"/>
    <p:sldId id="332" r:id="rId6"/>
    <p:sldId id="335" r:id="rId7"/>
    <p:sldId id="333" r:id="rId8"/>
    <p:sldId id="334" r:id="rId9"/>
    <p:sldId id="33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02/11/2015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4" y="75106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960795" y="2189551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Capteurs 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112914" y="1770149"/>
            <a:ext cx="3451537" cy="294386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5112914" y="2253803"/>
            <a:ext cx="2472742" cy="216365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222887"/>
            <a:ext cx="731214" cy="946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46431" y="245698"/>
            <a:ext cx="90938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</a:t>
            </a:r>
            <a:endParaRPr lang="fr-FR" sz="5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							capteurs digitales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776375" y="4519788"/>
            <a:ext cx="871469" cy="703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28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Capteurs I²C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3,3 </a:t>
            </a:r>
            <a:r>
              <a:rPr lang="fr-FR" dirty="0" smtClean="0"/>
              <a:t>V &lt;-&gt; </a:t>
            </a:r>
            <a:r>
              <a:rPr lang="fr-FR" dirty="0" smtClean="0"/>
              <a:t>5V </a:t>
            </a:r>
          </a:p>
          <a:p>
            <a:pPr algn="ctr"/>
            <a:r>
              <a:rPr lang="fr-FR" dirty="0" smtClean="0"/>
              <a:t>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652657" y="2684548"/>
            <a:ext cx="0" cy="18352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079546" y="2684549"/>
            <a:ext cx="0" cy="1719329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5081890" y="2087768"/>
            <a:ext cx="2189607" cy="429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518576" y="312891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222887"/>
            <a:ext cx="731214" cy="946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</a:t>
            </a:r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capteurs </a:t>
            </a:r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I²C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43093" y="4138252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00580" y="2910687"/>
            <a:ext cx="806851" cy="1057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 flipV="1">
            <a:off x="5776375" y="4519788"/>
            <a:ext cx="871469" cy="703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6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21177" y="4554705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+ </a:t>
            </a:r>
            <a:r>
              <a:rPr lang="fr-FR" dirty="0" err="1" smtClean="0"/>
              <a:t>Tacco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7830355" y="2632560"/>
            <a:ext cx="12879" cy="169793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9281042" y="1909870"/>
            <a:ext cx="1006630" cy="27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27476" y="141065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9</a:t>
            </a:r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Protection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Trigger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moteur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0406130" y="1340441"/>
            <a:ext cx="1695718" cy="125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5312" y="531201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0816" y="485464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745654" y="30707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772338" y="195318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17742" y="313974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9V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9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1999</TotalTime>
  <Words>111</Words>
  <Application>Microsoft Office PowerPoint</Application>
  <PresentationFormat>Grand écran</PresentationFormat>
  <Paragraphs>52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Bernard MT Condensed</vt:lpstr>
      <vt:lpstr>Calibri</vt:lpstr>
      <vt:lpstr>Corbel</vt:lpstr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Charles Bourrée</cp:lastModifiedBy>
  <cp:revision>119</cp:revision>
  <dcterms:created xsi:type="dcterms:W3CDTF">2014-05-24T15:32:48Z</dcterms:created>
  <dcterms:modified xsi:type="dcterms:W3CDTF">2015-11-02T19:06:17Z</dcterms:modified>
</cp:coreProperties>
</file>