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2"/>
  </p:notesMasterIdLst>
  <p:sldIdLst>
    <p:sldId id="302" r:id="rId2"/>
    <p:sldId id="279" r:id="rId3"/>
    <p:sldId id="303" r:id="rId4"/>
    <p:sldId id="331" r:id="rId5"/>
    <p:sldId id="332" r:id="rId6"/>
    <p:sldId id="330" r:id="rId7"/>
    <p:sldId id="304" r:id="rId8"/>
    <p:sldId id="305" r:id="rId9"/>
    <p:sldId id="306" r:id="rId10"/>
    <p:sldId id="30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E7E6D-8030-4E2A-BC01-E3D22059138A}" type="datetimeFigureOut">
              <a:rPr lang="fr-FR"/>
              <a:t>26/10/2015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117A6-9821-4242-8CDA-7F2113AEBD81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768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17A6-9821-4242-8CDA-7F2113AEBD81}" type="slidenum">
              <a:rPr lang="fr-F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306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17A6-9821-4242-8CDA-7F2113AEBD81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99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522D-D31F-4183-804D-3083A3C3396E}" type="datetime1">
              <a:rPr lang="en-US" smtClean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9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D088-8A27-4F08-B1DC-F3AF889E7CA5}" type="datetime1">
              <a:rPr lang="en-US" smtClean="0"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98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DA4F-D784-4F30-84DF-FAC9C1E3E7C2}" type="datetime1">
              <a:rPr lang="en-US" smtClean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1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5E75-09B0-4CF3-B29D-FA3154961405}" type="datetime1">
              <a:rPr lang="en-US" smtClean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61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7F09-1C0A-40DB-A388-B93C1204D6E0}" type="datetime1">
              <a:rPr lang="en-US" smtClean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5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21A-3066-4377-AE46-34451A42DB55}" type="datetime1">
              <a:rPr lang="en-US" smtClean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320D-6610-40B6-943C-2DFE0232E084}" type="datetime1">
              <a:rPr lang="en-US" smtClean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23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4AB-37C7-40CC-82D3-4F78CA1E0A6A}" type="datetime1">
              <a:rPr lang="en-US" smtClean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6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C7DC-41E5-43D2-8A30-37B11E328699}" type="datetime1">
              <a:rPr lang="en-US" smtClean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37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D232-DB26-4972-811B-56E4F5C34BD5}" type="datetime1">
              <a:rPr lang="en-US" smtClean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4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50E2-02F1-4A1A-97FF-C3AB7460C2F8}" type="datetime1">
              <a:rPr lang="en-US" smtClean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8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24BF-7D43-49F3-A455-B267CFDBB957}" type="datetime1">
              <a:rPr lang="en-US" smtClean="0"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2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8305-C573-4E09-8C35-EB81A1C8C870}" type="datetime1">
              <a:rPr lang="en-US" smtClean="0"/>
              <a:t>10/26/2015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79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4D2C-14F0-4454-BC0A-199F41561A83}" type="datetime1">
              <a:rPr lang="en-US" smtClean="0"/>
              <a:t>10/26/2015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3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C588-8271-44D7-962D-01FA3F2DCA5A}" type="datetime1">
              <a:rPr lang="en-US" smtClean="0"/>
              <a:t>10/26/2015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8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451C-A70E-4957-9B26-768FD7A7E217}" type="datetime1">
              <a:rPr lang="en-US" smtClean="0"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08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79B6-1BCE-47D6-91EB-00107561BC92}" type="datetime1">
              <a:rPr lang="en-US" smtClean="0"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6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49B937-AFD1-40FB-BE02-4616F0CA4D40}" type="datetime1">
              <a:rPr lang="en-US" smtClean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7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2"/>
          <p:cNvSpPr txBox="1">
            <a:spLocks/>
          </p:cNvSpPr>
          <p:nvPr/>
        </p:nvSpPr>
        <p:spPr>
          <a:xfrm>
            <a:off x="4394840" y="4169022"/>
            <a:ext cx="6987645" cy="138853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fr-FR" sz="2800" dirty="0"/>
          </a:p>
        </p:txBody>
      </p:sp>
      <p:sp>
        <p:nvSpPr>
          <p:cNvPr id="4" name="Rectangle 3"/>
          <p:cNvSpPr/>
          <p:nvPr/>
        </p:nvSpPr>
        <p:spPr>
          <a:xfrm>
            <a:off x="4499412" y="4385752"/>
            <a:ext cx="59754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BERRYSTORM</a:t>
            </a:r>
            <a:endParaRPr lang="fr-FR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6253803" y="5557556"/>
            <a:ext cx="6987645" cy="138853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 smtClean="0"/>
              <a:t>Présenté par nous </a:t>
            </a:r>
            <a:endParaRPr lang="fr-FR" sz="2800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58" y="343754"/>
            <a:ext cx="2877561" cy="40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0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4846" y="2759685"/>
            <a:ext cx="8263471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Quel </a:t>
            </a:r>
            <a:r>
              <a:rPr lang="fr-FR" sz="5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est le réel impact des nouvelles technologies sur nos sociétés ?</a:t>
            </a:r>
          </a:p>
          <a:p>
            <a:pPr algn="ctr"/>
            <a:endParaRPr lang="fr-FR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8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9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0895" y="2072279"/>
            <a:ext cx="80666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50" dirty="0" smtClean="0">
                <a:ln w="0"/>
                <a:solidFill>
                  <a:schemeClr val="accent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   – Présentation générale</a:t>
            </a:r>
            <a:endParaRPr lang="fr-FR" sz="5400" b="1" spc="50" dirty="0">
              <a:ln w="0"/>
              <a:solidFill>
                <a:schemeClr val="accent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90895" y="3672648"/>
            <a:ext cx="51773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50" dirty="0" smtClean="0">
                <a:ln w="0"/>
                <a:solidFill>
                  <a:schemeClr val="accent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II  – Avancement</a:t>
            </a:r>
            <a:endParaRPr lang="fr-FR" sz="5400" b="1" spc="50" dirty="0">
              <a:ln w="0"/>
              <a:solidFill>
                <a:schemeClr val="accent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86" y="1780166"/>
            <a:ext cx="1215443" cy="121544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57117">
            <a:off x="1836641" y="3447056"/>
            <a:ext cx="978808" cy="1374513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-449943" y="5979885"/>
            <a:ext cx="1132114" cy="776515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2</a:t>
            </a:fld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697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1600" y="5938203"/>
            <a:ext cx="551167" cy="697513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3</a:t>
            </a:fld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2476495" y="5014873"/>
            <a:ext cx="80666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50" dirty="0" smtClean="0">
                <a:ln w="0"/>
                <a:solidFill>
                  <a:schemeClr val="accent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   – Présentation générale</a:t>
            </a:r>
            <a:endParaRPr lang="fr-FR" sz="5400" b="1" spc="50" dirty="0">
              <a:ln w="0"/>
              <a:solidFill>
                <a:schemeClr val="accent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971" y="862011"/>
            <a:ext cx="3323771" cy="332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77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1600" y="5938203"/>
            <a:ext cx="551167" cy="697513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4</a:t>
            </a:fld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2351315" y="494388"/>
            <a:ext cx="82634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Objectif</a:t>
            </a:r>
            <a:endParaRPr lang="fr-FR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2351315" y="1518602"/>
            <a:ext cx="9044508" cy="2937283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b="1" dirty="0"/>
              <a:t>Remplacer le bloc de commande LEGO NXT par une carte </a:t>
            </a:r>
            <a:r>
              <a:rPr lang="fr-FR" sz="2800" b="1" dirty="0" smtClean="0"/>
              <a:t>programmable </a:t>
            </a:r>
            <a:r>
              <a:rPr lang="fr-FR" sz="2800" b="1" dirty="0"/>
              <a:t>en Python  fait à base d’une Raspberry PI</a:t>
            </a:r>
            <a:r>
              <a:rPr lang="fr-FR" sz="2800" b="1" dirty="0" smtClean="0"/>
              <a:t>.</a:t>
            </a:r>
          </a:p>
          <a:p>
            <a:pPr marL="0" indent="0">
              <a:buNone/>
            </a:pPr>
            <a:r>
              <a:rPr lang="fr-FR" sz="2800" dirty="0" smtClean="0"/>
              <a:t>+ Création </a:t>
            </a:r>
            <a:r>
              <a:rPr lang="fr-FR" sz="2800" dirty="0"/>
              <a:t>d’une bibliothèque </a:t>
            </a:r>
            <a:r>
              <a:rPr lang="fr-FR" sz="2800" dirty="0" smtClean="0"/>
              <a:t>Python.</a:t>
            </a:r>
          </a:p>
          <a:p>
            <a:pPr marL="0" indent="0">
              <a:buNone/>
            </a:pPr>
            <a:r>
              <a:rPr lang="fr-FR" sz="2800" dirty="0" smtClean="0"/>
              <a:t>+ Faire </a:t>
            </a:r>
            <a:r>
              <a:rPr lang="fr-FR" sz="2800" dirty="0"/>
              <a:t>un petit programme de démonstration</a:t>
            </a:r>
            <a:r>
              <a:rPr lang="fr-FR" sz="2800" dirty="0" smtClean="0"/>
              <a:t>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7784475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1600" y="5938203"/>
            <a:ext cx="551167" cy="697513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5</a:t>
            </a:fld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2509631" y="5014873"/>
            <a:ext cx="82634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Outils utilisés</a:t>
            </a:r>
            <a:endParaRPr lang="fr-FR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127" y="850238"/>
            <a:ext cx="1640174" cy="143022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477" y="850238"/>
            <a:ext cx="1430223" cy="143022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477" y="3064327"/>
            <a:ext cx="1430223" cy="191614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127" y="3314698"/>
            <a:ext cx="1640174" cy="1575657"/>
          </a:xfrm>
          <a:prstGeom prst="rect">
            <a:avLst/>
          </a:prstGeom>
        </p:spPr>
      </p:pic>
      <p:cxnSp>
        <p:nvCxnSpPr>
          <p:cNvPr id="12" name="Connecteur droit 11"/>
          <p:cNvCxnSpPr/>
          <p:nvPr/>
        </p:nvCxnSpPr>
        <p:spPr>
          <a:xfrm>
            <a:off x="2895600" y="2666999"/>
            <a:ext cx="2520000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4165600" y="1460498"/>
            <a:ext cx="0" cy="256540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6445250" y="2350313"/>
            <a:ext cx="1016000" cy="317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6445250" y="3061152"/>
            <a:ext cx="1016000" cy="317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160" y="850238"/>
            <a:ext cx="2877941" cy="404011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298" y="3966856"/>
            <a:ext cx="532384" cy="511442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705" y="2528278"/>
            <a:ext cx="532384" cy="51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611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1600" y="5938203"/>
            <a:ext cx="551167" cy="697513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6</a:t>
            </a:fld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3616198" y="5014873"/>
            <a:ext cx="51773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50" dirty="0" smtClean="0">
                <a:ln w="0"/>
                <a:solidFill>
                  <a:schemeClr val="accent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II  – Avancement</a:t>
            </a:r>
            <a:endParaRPr lang="fr-FR" sz="5400" b="1" spc="50" dirty="0">
              <a:ln w="0"/>
              <a:solidFill>
                <a:schemeClr val="accent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57117">
            <a:off x="4888460" y="919189"/>
            <a:ext cx="2632789" cy="369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49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52" y="658174"/>
            <a:ext cx="3820058" cy="38295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25745" y="4487758"/>
            <a:ext cx="82634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Anonymous</a:t>
            </a:r>
            <a:endParaRPr lang="fr-FR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4362882" y="5411088"/>
            <a:ext cx="6987645" cy="138853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 smtClean="0"/>
              <a:t>Expert en sécurité informatique</a:t>
            </a:r>
            <a:endParaRPr lang="fr-FR" sz="28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9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rencontres-competitivite-numerique.com/wp-content/uploads/2014/10/bloc-marque-ME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64" y="3110131"/>
            <a:ext cx="2313043" cy="2974613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3" name="Rectangle 2"/>
          <p:cNvSpPr/>
          <p:nvPr/>
        </p:nvSpPr>
        <p:spPr>
          <a:xfrm>
            <a:off x="1215233" y="1413817"/>
            <a:ext cx="82634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Marine Lemaire</a:t>
            </a:r>
            <a:endParaRPr lang="fr-FR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853145" y="2516744"/>
            <a:ext cx="6987645" cy="138853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 smtClean="0"/>
              <a:t>Ministre de l’économie et du numérique</a:t>
            </a:r>
            <a:endParaRPr lang="fr-FR" sz="28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8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google.fr/url?source=imglanding&amp;ct=img&amp;q=http://img4.wikia.nocookie.net/__cb20140528025038/villains/images/9/9c/Tumblr_static_transcendence_rift_logo.jpg&amp;sa=X&amp;ei=myFDVbvjBJfvaOLggaAC&amp;ved=0CAkQ8wc4QQ&amp;usg=AFQjCNHMykkprj3vGzFSOypNiDqgLBCYo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128" y="638163"/>
            <a:ext cx="4042828" cy="2520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42084" y="4166744"/>
            <a:ext cx="82634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Romain Sauvage</a:t>
            </a:r>
            <a:endParaRPr lang="fr-FR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2388167" y="5306831"/>
            <a:ext cx="8886191" cy="138853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/>
              <a:t>Représentant de l’association RIFT « </a:t>
            </a:r>
            <a:r>
              <a:rPr lang="fr-FR" sz="2800" dirty="0" err="1"/>
              <a:t>revolutionary</a:t>
            </a:r>
            <a:r>
              <a:rPr lang="fr-FR" sz="2800" dirty="0"/>
              <a:t> </a:t>
            </a:r>
            <a:r>
              <a:rPr lang="fr-FR" sz="2800" dirty="0" smtClean="0"/>
              <a:t>		</a:t>
            </a:r>
            <a:r>
              <a:rPr lang="fr-FR" sz="2800" dirty="0" err="1" smtClean="0"/>
              <a:t>independence</a:t>
            </a:r>
            <a:r>
              <a:rPr lang="fr-FR" sz="2800" dirty="0" smtClean="0"/>
              <a:t> </a:t>
            </a:r>
            <a:r>
              <a:rPr lang="fr-FR" sz="2800" dirty="0" err="1"/>
              <a:t>from</a:t>
            </a:r>
            <a:r>
              <a:rPr lang="fr-FR" sz="2800" dirty="0"/>
              <a:t> </a:t>
            </a:r>
            <a:r>
              <a:rPr lang="fr-FR" sz="2800" dirty="0" err="1"/>
              <a:t>technology</a:t>
            </a:r>
            <a:r>
              <a:rPr lang="fr-FR" sz="2800" dirty="0"/>
              <a:t> ».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TC103457496[[fn=Parallaxe]]</Template>
  <TotalTime>1846</TotalTime>
  <Words>99</Words>
  <Application>Microsoft Office PowerPoint</Application>
  <PresentationFormat>Grand écran</PresentationFormat>
  <Paragraphs>30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Parallaxe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</dc:title>
  <dc:creator>françois bourree</dc:creator>
  <cp:lastModifiedBy>Charles Bourrée</cp:lastModifiedBy>
  <cp:revision>108</cp:revision>
  <dcterms:created xsi:type="dcterms:W3CDTF">2014-05-24T15:32:48Z</dcterms:created>
  <dcterms:modified xsi:type="dcterms:W3CDTF">2015-10-26T13:35:04Z</dcterms:modified>
</cp:coreProperties>
</file>