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302" r:id="rId2"/>
    <p:sldId id="279" r:id="rId3"/>
    <p:sldId id="303" r:id="rId4"/>
    <p:sldId id="331" r:id="rId5"/>
    <p:sldId id="332" r:id="rId6"/>
    <p:sldId id="335" r:id="rId7"/>
    <p:sldId id="333" r:id="rId8"/>
    <p:sldId id="334" r:id="rId9"/>
    <p:sldId id="330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7E6D-8030-4E2A-BC01-E3D22059138A}" type="datetimeFigureOut">
              <a:rPr lang="fr-FR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17A6-9821-4242-8CDA-7F2113AEBD81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7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22D-D31F-4183-804D-3083A3C3396E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088-8A27-4F08-B1DC-F3AF889E7CA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A4F-D784-4F30-84DF-FAC9C1E3E7C2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5E75-09B0-4CF3-B29D-FA315496140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7F09-1C0A-40DB-A388-B93C1204D6E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21A-3066-4377-AE46-34451A42DB5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20D-6610-40B6-943C-2DFE0232E084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4AB-37C7-40CC-82D3-4F78CA1E0A6A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7DC-41E5-43D2-8A30-37B11E328699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232-DB26-4972-811B-56E4F5C34BD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0E2-02F1-4A1A-97FF-C3AB7460C2F8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24BF-7D43-49F3-A455-B267CFDBB957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8305-C573-4E09-8C35-EB81A1C8C87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4D2C-14F0-4454-BC0A-199F41561A83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C588-8271-44D7-962D-01FA3F2DCA5A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51C-A70E-4957-9B26-768FD7A7E217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79B6-1BCE-47D6-91EB-00107561BC92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9B937-AFD1-40FB-BE02-4616F0CA4D4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4394840" y="4169022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4499412" y="4385752"/>
            <a:ext cx="5975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BERRYSTORM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156267" y="5443086"/>
            <a:ext cx="6987645" cy="138853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PROST Maxime</a:t>
            </a:r>
          </a:p>
          <a:p>
            <a:pPr marL="0" indent="0">
              <a:buNone/>
            </a:pPr>
            <a:r>
              <a:rPr lang="fr-FR" sz="2800" dirty="0" smtClean="0"/>
              <a:t>BOURREE Charles ♥</a:t>
            </a:r>
          </a:p>
          <a:p>
            <a:pPr marL="0" indent="0">
              <a:buNone/>
            </a:pPr>
            <a:r>
              <a:rPr lang="fr-FR" sz="2800" dirty="0" smtClean="0"/>
              <a:t>SAGNOL Félix</a:t>
            </a:r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8" y="343754"/>
            <a:ext cx="287756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243840" y="5938203"/>
            <a:ext cx="1011936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10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173300" y="576985"/>
            <a:ext cx="2428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GANTT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1" y="1418932"/>
            <a:ext cx="11748953" cy="4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50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243840" y="5938203"/>
            <a:ext cx="1011936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11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082889" y="576985"/>
            <a:ext cx="6609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FEUILLE DE COURSE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31" y="1414272"/>
            <a:ext cx="10145617" cy="43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08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243840" y="5938203"/>
            <a:ext cx="1011936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12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082889" y="576985"/>
            <a:ext cx="6609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FEUILLE DE COURSE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0"/>
            <a:ext cx="9764391" cy="68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2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243840" y="5938203"/>
            <a:ext cx="1011936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13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082889" y="576985"/>
            <a:ext cx="6609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FEUILLE DE COURSE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0" y="0"/>
            <a:ext cx="9753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2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243840" y="5938203"/>
            <a:ext cx="1011936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14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082889" y="576985"/>
            <a:ext cx="6609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FEUILLE DE COURSE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6" y="0"/>
            <a:ext cx="9471852" cy="69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70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243840" y="5938203"/>
            <a:ext cx="1011936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15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082889" y="576985"/>
            <a:ext cx="6609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FEUILLE DE COURSE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34" y="0"/>
            <a:ext cx="9747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8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243840" y="5938203"/>
            <a:ext cx="1011936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16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183178" y="576985"/>
            <a:ext cx="6409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Suite des opérations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3" y="2193798"/>
            <a:ext cx="5291327" cy="29763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881" y="1719072"/>
            <a:ext cx="3736848" cy="373684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14016" y="5360908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Programmation de la </a:t>
            </a:r>
            <a:r>
              <a:rPr lang="fr-FR" dirty="0" err="1" smtClean="0"/>
              <a:t>raspberry</a:t>
            </a:r>
            <a:r>
              <a:rPr lang="fr-FR" dirty="0" smtClean="0"/>
              <a:t> PI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896969" y="5572482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Soudure de la carte d’interfaçage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004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0895" y="2072279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0895" y="3672648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1780166"/>
            <a:ext cx="1215443" cy="12154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1836641" y="3447056"/>
            <a:ext cx="978808" cy="13745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449943" y="5979885"/>
            <a:ext cx="1132114" cy="77651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97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3</a:t>
            </a:fld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476495" y="5014873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1" y="862011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7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4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351314" y="75106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Objectif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960795" y="2189551"/>
            <a:ext cx="9044508" cy="293728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/>
              <a:t>Remplacer le bloc de commande LEGO NXT par une carte </a:t>
            </a:r>
            <a:r>
              <a:rPr lang="fr-FR" sz="2800" b="1" dirty="0" smtClean="0"/>
              <a:t>programmable </a:t>
            </a:r>
            <a:r>
              <a:rPr lang="fr-FR" sz="2800" b="1" dirty="0"/>
              <a:t>en Python  fait à base d’une Raspberry PI</a:t>
            </a:r>
            <a:r>
              <a:rPr lang="fr-FR" sz="2800" b="1" dirty="0" smtClean="0"/>
              <a:t>.</a:t>
            </a:r>
          </a:p>
          <a:p>
            <a:pPr marL="0" indent="0">
              <a:buNone/>
            </a:pPr>
            <a:r>
              <a:rPr lang="fr-FR" sz="2800" dirty="0" smtClean="0"/>
              <a:t>+ Création </a:t>
            </a:r>
            <a:r>
              <a:rPr lang="fr-FR" sz="2800" dirty="0"/>
              <a:t>d’une bibliothèque </a:t>
            </a:r>
            <a:r>
              <a:rPr lang="fr-FR" sz="2800" dirty="0" smtClean="0"/>
              <a:t>Python.</a:t>
            </a:r>
          </a:p>
          <a:p>
            <a:pPr marL="0" indent="0">
              <a:buNone/>
            </a:pPr>
            <a:r>
              <a:rPr lang="fr-FR" sz="2800" dirty="0" smtClean="0"/>
              <a:t>+ Faire </a:t>
            </a:r>
            <a:r>
              <a:rPr lang="fr-FR" sz="2800" dirty="0"/>
              <a:t>un petit programme de démonstration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8447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5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09631" y="5014873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Outils utilisés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850238"/>
            <a:ext cx="1640174" cy="14302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850238"/>
            <a:ext cx="1430223" cy="14302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3064327"/>
            <a:ext cx="1430223" cy="19161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3314698"/>
            <a:ext cx="1640174" cy="1575657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2895600" y="2666999"/>
            <a:ext cx="25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165600" y="1460498"/>
            <a:ext cx="0" cy="25654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445250" y="2350313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6445250" y="3061152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60" y="850238"/>
            <a:ext cx="2877941" cy="40401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8" y="3966856"/>
            <a:ext cx="532384" cy="51144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05" y="2528278"/>
            <a:ext cx="532384" cy="5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1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6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49614" y="4714014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 digital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112914" y="1770149"/>
            <a:ext cx="3451537" cy="294386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5112914" y="2253803"/>
            <a:ext cx="2472742" cy="216365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559323" y="2625461"/>
            <a:ext cx="2434105" cy="22291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518576" y="312891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3900580" y="5222887"/>
            <a:ext cx="403425" cy="372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846431" y="245698"/>
            <a:ext cx="90938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</a:t>
            </a:r>
          </a:p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							capteurs </a:t>
            </a:r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digitaux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3093" y="4138252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</a:t>
            </a:r>
            <a:r>
              <a:rPr lang="fr-FR" dirty="0" smtClean="0"/>
              <a:t>diviseur de tension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00580" y="2910687"/>
            <a:ext cx="806851" cy="1057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5876544" y="4854639"/>
            <a:ext cx="962138" cy="368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93428" y="2841971"/>
            <a:ext cx="234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776375" y="323929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318721" y="5171440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846431" y="472948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077156" y="2598729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28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7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49614" y="4714014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 </a:t>
            </a:r>
            <a:r>
              <a:rPr lang="fr-FR" dirty="0" smtClean="0"/>
              <a:t>I²C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472094" y="1480374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3,3 V &lt;-&gt; 5V </a:t>
            </a:r>
          </a:p>
          <a:p>
            <a:pPr algn="ctr"/>
            <a:r>
              <a:rPr lang="fr-FR" dirty="0" smtClean="0"/>
              <a:t>I²C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2189607" cy="64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8652657" y="2684548"/>
            <a:ext cx="0" cy="18352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079546" y="2684549"/>
            <a:ext cx="0" cy="1719329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5081890" y="2087768"/>
            <a:ext cx="2189607" cy="429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559323" y="2625461"/>
            <a:ext cx="2434105" cy="22291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518576" y="312891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043093" y="5222887"/>
            <a:ext cx="226689" cy="372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328673" y="4854639"/>
            <a:ext cx="719529" cy="7407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capteurs I²C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3093" y="4138252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diviseur de tension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00580" y="2910687"/>
            <a:ext cx="806851" cy="1057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5864352" y="4854639"/>
            <a:ext cx="985262" cy="1980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960127" y="222535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nard MT Condensed" panose="02050806060905020404" pitchFamily="18" charset="0"/>
              </a:rPr>
              <a:t>I²C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854167" y="323929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nard MT Condensed" panose="02050806060905020404" pitchFamily="18" charset="0"/>
              </a:rPr>
              <a:t>I²C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778977" y="322333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25507" y="2598729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806329" y="4762811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318721" y="5055199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65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8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21177" y="4554705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+ </a:t>
            </a:r>
            <a:r>
              <a:rPr lang="fr-FR" dirty="0" smtClean="0"/>
              <a:t>Tachymètre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026572" y="151778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en H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1734636" cy="6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7689633" y="2669966"/>
            <a:ext cx="12879" cy="16979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8835520" y="1947277"/>
            <a:ext cx="1320416" cy="138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081954" y="144806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9</a:t>
            </a:r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587761" y="5595397"/>
            <a:ext cx="2101946" cy="573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Protection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Trigger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moteur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10329524" y="1333771"/>
            <a:ext cx="1695718" cy="1254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465312" y="531201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80816" y="485464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745654" y="3070725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3,3V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08346" y="1873180"/>
            <a:ext cx="153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Tension de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PWM 3,3V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834543" y="3265155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9V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636432" y="2055062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alimentation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1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9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616198" y="5014873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4888460" y="919189"/>
            <a:ext cx="2632789" cy="36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9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2077</TotalTime>
  <Words>176</Words>
  <Application>Microsoft Office PowerPoint</Application>
  <PresentationFormat>Personnalisé</PresentationFormat>
  <Paragraphs>90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Parallaxe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</dc:title>
  <dc:creator>françois bourree</dc:creator>
  <cp:lastModifiedBy>IUT LYON 1</cp:lastModifiedBy>
  <cp:revision>125</cp:revision>
  <dcterms:created xsi:type="dcterms:W3CDTF">2014-05-24T15:32:48Z</dcterms:created>
  <dcterms:modified xsi:type="dcterms:W3CDTF">2015-11-03T08:36:40Z</dcterms:modified>
</cp:coreProperties>
</file>