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302" r:id="rId2"/>
    <p:sldId id="279" r:id="rId3"/>
    <p:sldId id="303" r:id="rId4"/>
    <p:sldId id="331" r:id="rId5"/>
    <p:sldId id="332" r:id="rId6"/>
    <p:sldId id="330" r:id="rId7"/>
    <p:sldId id="333" r:id="rId8"/>
    <p:sldId id="33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E7E6D-8030-4E2A-BC01-E3D22059138A}" type="datetimeFigureOut">
              <a:rPr lang="fr-FR"/>
              <a:t>26/10/2015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17A6-9821-4242-8CDA-7F2113AEBD81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7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117A6-9821-4242-8CDA-7F2113AEBD81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9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522D-D31F-4183-804D-3083A3C3396E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9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D088-8A27-4F08-B1DC-F3AF889E7CA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A4F-D784-4F30-84DF-FAC9C1E3E7C2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1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5E75-09B0-4CF3-B29D-FA315496140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1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7F09-1C0A-40DB-A388-B93C1204D6E0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021A-3066-4377-AE46-34451A42DB5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320D-6610-40B6-943C-2DFE0232E084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4AB-37C7-40CC-82D3-4F78CA1E0A6A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C7DC-41E5-43D2-8A30-37B11E328699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7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D232-DB26-4972-811B-56E4F5C34BD5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50E2-02F1-4A1A-97FF-C3AB7460C2F8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24BF-7D43-49F3-A455-B267CFDBB957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8305-C573-4E09-8C35-EB81A1C8C870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9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4D2C-14F0-4454-BC0A-199F41561A83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C588-8271-44D7-962D-01FA3F2DCA5A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451C-A70E-4957-9B26-768FD7A7E217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8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79B6-1BCE-47D6-91EB-00107561BC92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49B937-AFD1-40FB-BE02-4616F0CA4D40}" type="datetime1">
              <a:rPr lang="en-US" smtClean="0"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7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 txBox="1">
            <a:spLocks/>
          </p:cNvSpPr>
          <p:nvPr/>
        </p:nvSpPr>
        <p:spPr>
          <a:xfrm>
            <a:off x="4394840" y="4169022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4499412" y="4385752"/>
            <a:ext cx="5975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BERRYSTORM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6253803" y="5557556"/>
            <a:ext cx="6987645" cy="138853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dirty="0" smtClean="0"/>
              <a:t>Présenté par nous </a:t>
            </a:r>
            <a:endParaRPr lang="fr-FR" sz="2800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58" y="343754"/>
            <a:ext cx="2877561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0895" y="2072279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895" y="3672648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1780166"/>
            <a:ext cx="1215443" cy="121544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1836641" y="3447056"/>
            <a:ext cx="978808" cy="1374513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-449943" y="5979885"/>
            <a:ext cx="1132114" cy="776515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2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697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3</a:t>
            </a:fld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2476495" y="5014873"/>
            <a:ext cx="8066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   – Présentation générale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971" y="862011"/>
            <a:ext cx="332377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7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4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351314" y="75106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Objectif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ous-titre 2"/>
          <p:cNvSpPr txBox="1">
            <a:spLocks/>
          </p:cNvSpPr>
          <p:nvPr/>
        </p:nvSpPr>
        <p:spPr>
          <a:xfrm>
            <a:off x="1960795" y="2189551"/>
            <a:ext cx="9044508" cy="293728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/>
              <a:t>Remplacer le bloc de commande LEGO NXT par une carte </a:t>
            </a:r>
            <a:r>
              <a:rPr lang="fr-FR" sz="2800" b="1" dirty="0" smtClean="0"/>
              <a:t>programmable </a:t>
            </a:r>
            <a:r>
              <a:rPr lang="fr-FR" sz="2800" b="1" dirty="0"/>
              <a:t>en Python  fait à base d’une Raspberry PI</a:t>
            </a:r>
            <a:r>
              <a:rPr lang="fr-FR" sz="2800" b="1" dirty="0" smtClean="0"/>
              <a:t>.</a:t>
            </a:r>
          </a:p>
          <a:p>
            <a:pPr marL="0" indent="0">
              <a:buNone/>
            </a:pPr>
            <a:r>
              <a:rPr lang="fr-FR" sz="2800" dirty="0" smtClean="0"/>
              <a:t>+ Création </a:t>
            </a:r>
            <a:r>
              <a:rPr lang="fr-FR" sz="2800" dirty="0"/>
              <a:t>d’une bibliothèque </a:t>
            </a:r>
            <a:r>
              <a:rPr lang="fr-FR" sz="2800" dirty="0" smtClean="0"/>
              <a:t>Python.</a:t>
            </a:r>
          </a:p>
          <a:p>
            <a:pPr marL="0" indent="0">
              <a:buNone/>
            </a:pPr>
            <a:r>
              <a:rPr lang="fr-FR" sz="2800" dirty="0" smtClean="0"/>
              <a:t>+ Faire </a:t>
            </a:r>
            <a:r>
              <a:rPr lang="fr-FR" sz="2800" dirty="0"/>
              <a:t>un petit programme de démonstration</a:t>
            </a:r>
            <a:r>
              <a:rPr lang="fr-FR" sz="2800" dirty="0" smtClean="0"/>
              <a:t>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7844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5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509631" y="5014873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Outils utilisés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850238"/>
            <a:ext cx="1640174" cy="14302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850238"/>
            <a:ext cx="1430223" cy="143022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77" y="3064327"/>
            <a:ext cx="1430223" cy="191614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127" y="3314698"/>
            <a:ext cx="1640174" cy="1575657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2895600" y="2666999"/>
            <a:ext cx="25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165600" y="1460498"/>
            <a:ext cx="0" cy="25654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445250" y="2350313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V="1">
            <a:off x="6445250" y="3061152"/>
            <a:ext cx="1016000" cy="317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60" y="850238"/>
            <a:ext cx="2877941" cy="404011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98" y="3966856"/>
            <a:ext cx="532384" cy="51144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05" y="2528278"/>
            <a:ext cx="532384" cy="5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61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6</a:t>
            </a:fld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3616198" y="5014873"/>
            <a:ext cx="5177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spc="50" dirty="0" smtClean="0">
                <a:ln w="0"/>
                <a:solidFill>
                  <a:schemeClr val="accent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II  – Avancement</a:t>
            </a:r>
            <a:endParaRPr lang="fr-FR" sz="5400" b="1" spc="50" dirty="0">
              <a:ln w="0"/>
              <a:solidFill>
                <a:schemeClr val="accent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7117">
            <a:off x="4888460" y="919189"/>
            <a:ext cx="2632789" cy="36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9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7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49614" y="4714014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Capteurs I²C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3,3 &lt;-&gt; 5V </a:t>
            </a:r>
          </a:p>
          <a:p>
            <a:pPr algn="ctr"/>
            <a:r>
              <a:rPr lang="fr-FR" dirty="0" smtClean="0"/>
              <a:t>I²C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8652657" y="2684548"/>
            <a:ext cx="0" cy="18352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8079546" y="2684549"/>
            <a:ext cx="0" cy="1719329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5081890" y="2087768"/>
            <a:ext cx="2189607" cy="4295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4559323" y="2625461"/>
            <a:ext cx="2434105" cy="222917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5559809" y="3144103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595397"/>
            <a:ext cx="2101946" cy="573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Filtre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CAN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capteur I²C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49653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1600" y="5938203"/>
            <a:ext cx="551167" cy="697513"/>
          </a:xfrm>
        </p:spPr>
        <p:txBody>
          <a:bodyPr/>
          <a:lstStyle/>
          <a:p>
            <a:fld id="{D57F1E4F-1CFF-5643-939E-217C01CDF565}" type="slidenum">
              <a:rPr lang="en-US" sz="4000" smtClean="0"/>
              <a:pPr/>
              <a:t>8</a:t>
            </a:fld>
            <a:endParaRPr lang="en-US" sz="4000" dirty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2743401" y="6503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421429" y="1061811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Raspberry</a:t>
            </a:r>
            <a:endParaRPr lang="fr-FR" dirty="0"/>
          </a:p>
        </p:txBody>
      </p:sp>
      <p:sp>
        <p:nvSpPr>
          <p:cNvPr id="23" name="Ellipse 22"/>
          <p:cNvSpPr/>
          <p:nvPr/>
        </p:nvSpPr>
        <p:spPr>
          <a:xfrm>
            <a:off x="6821177" y="4554705"/>
            <a:ext cx="2459865" cy="162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7472094" y="1480374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Pont en H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5112914" y="1763709"/>
            <a:ext cx="2189607" cy="6440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H="1">
            <a:off x="7830355" y="2632560"/>
            <a:ext cx="12879" cy="1697932"/>
          </a:xfrm>
          <a:prstGeom prst="straightConnector1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 flipV="1">
            <a:off x="9281042" y="1909870"/>
            <a:ext cx="1006630" cy="277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9527476" y="1410655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  <a:latin typeface="Bernard MT Condensed" panose="02050806060905020404" pitchFamily="18" charset="0"/>
              </a:rPr>
              <a:t>9</a:t>
            </a:r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4587761" y="5595397"/>
            <a:ext cx="2101946" cy="5739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46431" y="5712127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Protection</a:t>
            </a:r>
            <a:endParaRPr lang="fr-FR" dirty="0"/>
          </a:p>
        </p:txBody>
      </p:sp>
      <p:sp>
        <p:nvSpPr>
          <p:cNvPr id="52" name="Rectangle 51"/>
          <p:cNvSpPr/>
          <p:nvPr/>
        </p:nvSpPr>
        <p:spPr>
          <a:xfrm>
            <a:off x="1438342" y="3740050"/>
            <a:ext cx="16098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Trigger</a:t>
            </a:r>
            <a:endParaRPr lang="fr-FR" dirty="0"/>
          </a:p>
        </p:txBody>
      </p:sp>
      <p:cxnSp>
        <p:nvCxnSpPr>
          <p:cNvPr id="53" name="Connecteur droit avec flèche 52"/>
          <p:cNvCxnSpPr/>
          <p:nvPr/>
        </p:nvCxnSpPr>
        <p:spPr>
          <a:xfrm flipH="1" flipV="1">
            <a:off x="2189809" y="4854641"/>
            <a:ext cx="1172365" cy="7407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 flipV="1">
            <a:off x="2243272" y="2690767"/>
            <a:ext cx="532720" cy="8490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269782" y="238956"/>
            <a:ext cx="82634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Synoptique moteur</a:t>
            </a:r>
            <a:endParaRPr lang="fr-FR" sz="5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10406130" y="1340441"/>
            <a:ext cx="1695718" cy="1254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Batterie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5312" y="531201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2980816" y="4854641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5V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2745654" y="3070725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772338" y="195318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3,3V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217742" y="313974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  <a:latin typeface="Bernard MT Condensed" panose="02050806060905020404" pitchFamily="18" charset="0"/>
              </a:rPr>
              <a:t>9V</a:t>
            </a:r>
            <a:endParaRPr lang="fr-FR" sz="2000" b="1" dirty="0">
              <a:solidFill>
                <a:srgbClr val="FF0000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11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TC103457496[[fn=Parallaxe]]</Template>
  <TotalTime>1975</TotalTime>
  <Words>94</Words>
  <Application>Microsoft Office PowerPoint</Application>
  <PresentationFormat>Grand écran</PresentationFormat>
  <Paragraphs>42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Bernard MT Condensed</vt:lpstr>
      <vt:lpstr>Calibri</vt:lpstr>
      <vt:lpstr>Corbel</vt:lpstr>
      <vt:lpstr>Parallaxe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</dc:title>
  <dc:creator>françois bourree</dc:creator>
  <cp:lastModifiedBy>Charles Bourrée</cp:lastModifiedBy>
  <cp:revision>115</cp:revision>
  <dcterms:created xsi:type="dcterms:W3CDTF">2014-05-24T15:32:48Z</dcterms:created>
  <dcterms:modified xsi:type="dcterms:W3CDTF">2015-10-26T15:44:04Z</dcterms:modified>
</cp:coreProperties>
</file>