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580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8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4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8DE-5E0B-1449-A381-43EACC250953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D7A3-F7D4-9745-A1DA-1CE05B077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Top_Down</a:t>
            </a:r>
            <a:r>
              <a:rPr lang="en-US" dirty="0" smtClean="0"/>
              <a:t>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Statement:</a:t>
            </a:r>
          </a:p>
          <a:p>
            <a:pPr marL="0" indent="0">
              <a:buNone/>
            </a:pPr>
            <a:r>
              <a:rPr lang="en-US" dirty="0" smtClean="0"/>
              <a:t>FOR I := 1 TO 100 DO</a:t>
            </a:r>
          </a:p>
          <a:p>
            <a:pPr marL="0" indent="0">
              <a:buNone/>
            </a:pPr>
            <a:r>
              <a:rPr lang="en-US" dirty="0" smtClean="0"/>
              <a:t>	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READ ( value )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sum := sum + value;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sumSQ</a:t>
            </a:r>
            <a:r>
              <a:rPr lang="en-US" dirty="0" smtClean="0"/>
              <a:t> := </a:t>
            </a:r>
            <a:r>
              <a:rPr lang="en-US" dirty="0" err="1" smtClean="0"/>
              <a:t>sumSQ</a:t>
            </a:r>
            <a:r>
              <a:rPr lang="en-US" dirty="0" smtClean="0"/>
              <a:t> + value * value;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5225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1074"/>
          </a:xfrm>
        </p:spPr>
        <p:txBody>
          <a:bodyPr/>
          <a:lstStyle/>
          <a:p>
            <a:pPr algn="ctr"/>
            <a:r>
              <a:rPr lang="en-US" dirty="0" err="1" smtClean="0"/>
              <a:t>Top_Down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9765" y="876039"/>
            <a:ext cx="1492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&lt;statement&gt;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8246" y="1534510"/>
            <a:ext cx="1566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&lt;index-</a:t>
            </a:r>
            <a:r>
              <a:rPr lang="en-US" dirty="0" err="1" smtClean="0"/>
              <a:t>exp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186" y="1534510"/>
            <a:ext cx="9879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9152" y="1534510"/>
            <a:ext cx="17342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9688" y="1534510"/>
            <a:ext cx="9879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1"/>
            <a:endCxn id="6" idx="0"/>
          </p:cNvCxnSpPr>
          <p:nvPr/>
        </p:nvCxnSpPr>
        <p:spPr>
          <a:xfrm flipH="1">
            <a:off x="683172" y="1060705"/>
            <a:ext cx="4666593" cy="4738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0"/>
          </p:cNvCxnSpPr>
          <p:nvPr/>
        </p:nvCxnSpPr>
        <p:spPr>
          <a:xfrm>
            <a:off x="5795952" y="1245371"/>
            <a:ext cx="1217722" cy="2891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95859" y="1245370"/>
            <a:ext cx="3054733" cy="289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>
            <a:off x="5795952" y="1245371"/>
            <a:ext cx="3610304" cy="289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973" y="2410549"/>
            <a:ext cx="6279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12008" y="1903842"/>
            <a:ext cx="2688596" cy="50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1973" y="3286588"/>
            <a:ext cx="6279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I</a:t>
            </a:r>
            <a:endParaRPr lang="en-US" i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2008" y="2779881"/>
            <a:ext cx="0" cy="50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4151" y="2410549"/>
            <a:ext cx="804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</a:t>
            </a:r>
            <a:r>
              <a:rPr lang="en-US" dirty="0" err="1" smtClean="0"/>
              <a:t>exp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85104" y="2386268"/>
            <a:ext cx="804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</a:t>
            </a:r>
            <a:r>
              <a:rPr lang="en-US" dirty="0" err="1" smtClean="0"/>
              <a:t>exp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10277" y="2419726"/>
            <a:ext cx="804001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</a:t>
            </a:r>
            <a:endParaRPr lang="en-US" dirty="0"/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 flipH="1">
            <a:off x="2712278" y="1903842"/>
            <a:ext cx="114669" cy="5158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0"/>
          </p:cNvCxnSpPr>
          <p:nvPr/>
        </p:nvCxnSpPr>
        <p:spPr>
          <a:xfrm flipH="1">
            <a:off x="1656152" y="1903842"/>
            <a:ext cx="1170795" cy="50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0"/>
          </p:cNvCxnSpPr>
          <p:nvPr/>
        </p:nvCxnSpPr>
        <p:spPr>
          <a:xfrm>
            <a:off x="2826947" y="1903842"/>
            <a:ext cx="960158" cy="482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1753" y="3238026"/>
            <a:ext cx="948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&lt;term&gt;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85104" y="3238026"/>
            <a:ext cx="972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&lt;term&gt;</a:t>
            </a:r>
            <a:endParaRPr lang="en-US" dirty="0"/>
          </a:p>
        </p:txBody>
      </p:sp>
      <p:cxnSp>
        <p:nvCxnSpPr>
          <p:cNvPr id="42" name="Straight Connector 41"/>
          <p:cNvCxnSpPr>
            <a:stCxn id="28" idx="2"/>
            <a:endCxn id="40" idx="0"/>
          </p:cNvCxnSpPr>
          <p:nvPr/>
        </p:nvCxnSpPr>
        <p:spPr>
          <a:xfrm flipH="1">
            <a:off x="1656151" y="2779881"/>
            <a:ext cx="1" cy="45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2"/>
            <a:endCxn id="41" idx="0"/>
          </p:cNvCxnSpPr>
          <p:nvPr/>
        </p:nvCxnSpPr>
        <p:spPr>
          <a:xfrm>
            <a:off x="3787105" y="2755600"/>
            <a:ext cx="84287" cy="482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8707" y="3880837"/>
            <a:ext cx="1045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&lt;factor&gt;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306515" y="3880837"/>
            <a:ext cx="1045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&lt;factor&gt;</a:t>
            </a:r>
            <a:endParaRPr lang="en-US" dirty="0"/>
          </a:p>
        </p:txBody>
      </p:sp>
      <p:cxnSp>
        <p:nvCxnSpPr>
          <p:cNvPr id="50" name="Straight Connector 49"/>
          <p:cNvCxnSpPr>
            <a:stCxn id="40" idx="2"/>
          </p:cNvCxnSpPr>
          <p:nvPr/>
        </p:nvCxnSpPr>
        <p:spPr>
          <a:xfrm flipH="1">
            <a:off x="1594288" y="3607358"/>
            <a:ext cx="61863" cy="27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1" idx="2"/>
            <a:endCxn id="49" idx="0"/>
          </p:cNvCxnSpPr>
          <p:nvPr/>
        </p:nvCxnSpPr>
        <p:spPr>
          <a:xfrm flipH="1">
            <a:off x="3829248" y="3607358"/>
            <a:ext cx="42144" cy="27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93857" y="4708314"/>
            <a:ext cx="800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57" name="Straight Connector 56"/>
          <p:cNvCxnSpPr>
            <a:endCxn id="56" idx="0"/>
          </p:cNvCxnSpPr>
          <p:nvPr/>
        </p:nvCxnSpPr>
        <p:spPr>
          <a:xfrm flipH="1">
            <a:off x="1594287" y="4250169"/>
            <a:ext cx="1" cy="45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28817" y="4708314"/>
            <a:ext cx="800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61" name="Straight Connector 60"/>
          <p:cNvCxnSpPr>
            <a:stCxn id="49" idx="2"/>
            <a:endCxn id="60" idx="0"/>
          </p:cNvCxnSpPr>
          <p:nvPr/>
        </p:nvCxnSpPr>
        <p:spPr>
          <a:xfrm flipH="1">
            <a:off x="3829247" y="4250169"/>
            <a:ext cx="1" cy="45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93857" y="5542446"/>
            <a:ext cx="800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5" name="Straight Connector 64"/>
          <p:cNvCxnSpPr>
            <a:stCxn id="56" idx="2"/>
            <a:endCxn id="64" idx="0"/>
          </p:cNvCxnSpPr>
          <p:nvPr/>
        </p:nvCxnSpPr>
        <p:spPr>
          <a:xfrm>
            <a:off x="1594287" y="5077646"/>
            <a:ext cx="0" cy="46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28817" y="5535791"/>
            <a:ext cx="8008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69" name="Straight Connector 68"/>
          <p:cNvCxnSpPr>
            <a:stCxn id="60" idx="2"/>
            <a:endCxn id="68" idx="0"/>
          </p:cNvCxnSpPr>
          <p:nvPr/>
        </p:nvCxnSpPr>
        <p:spPr>
          <a:xfrm>
            <a:off x="3829247" y="5077646"/>
            <a:ext cx="0" cy="45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13674" y="2286892"/>
            <a:ext cx="9879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626019" y="2286892"/>
            <a:ext cx="9879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34377" y="2286892"/>
            <a:ext cx="17342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stmnt</a:t>
            </a:r>
            <a:r>
              <a:rPr lang="en-US" dirty="0" smtClean="0"/>
              <a:t>-list&gt;</a:t>
            </a:r>
            <a:endParaRPr lang="en-US" dirty="0"/>
          </a:p>
        </p:txBody>
      </p:sp>
      <p:cxnSp>
        <p:nvCxnSpPr>
          <p:cNvPr id="75" name="Straight Connector 74"/>
          <p:cNvCxnSpPr>
            <a:stCxn id="7" idx="2"/>
            <a:endCxn id="72" idx="0"/>
          </p:cNvCxnSpPr>
          <p:nvPr/>
        </p:nvCxnSpPr>
        <p:spPr>
          <a:xfrm flipH="1">
            <a:off x="7507660" y="1903842"/>
            <a:ext cx="1898596" cy="3830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2"/>
          </p:cNvCxnSpPr>
          <p:nvPr/>
        </p:nvCxnSpPr>
        <p:spPr>
          <a:xfrm>
            <a:off x="9406256" y="1903842"/>
            <a:ext cx="1413701" cy="3830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" idx="2"/>
            <a:endCxn id="74" idx="0"/>
          </p:cNvCxnSpPr>
          <p:nvPr/>
        </p:nvCxnSpPr>
        <p:spPr>
          <a:xfrm flipH="1">
            <a:off x="9301481" y="1903842"/>
            <a:ext cx="104775" cy="383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02905" y="3053360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stmnt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702117" y="3053360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stmnt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43011" y="3053360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stmnt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87" name="Straight Connector 86"/>
          <p:cNvCxnSpPr>
            <a:stCxn id="74" idx="2"/>
            <a:endCxn id="84" idx="0"/>
          </p:cNvCxnSpPr>
          <p:nvPr/>
        </p:nvCxnSpPr>
        <p:spPr>
          <a:xfrm flipH="1">
            <a:off x="6955283" y="2656224"/>
            <a:ext cx="2346198" cy="39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4" idx="2"/>
            <a:endCxn id="86" idx="0"/>
          </p:cNvCxnSpPr>
          <p:nvPr/>
        </p:nvCxnSpPr>
        <p:spPr>
          <a:xfrm flipH="1">
            <a:off x="9095389" y="2656224"/>
            <a:ext cx="206092" cy="39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4" idx="2"/>
          </p:cNvCxnSpPr>
          <p:nvPr/>
        </p:nvCxnSpPr>
        <p:spPr>
          <a:xfrm>
            <a:off x="9301481" y="2656224"/>
            <a:ext cx="1652966" cy="39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612330" y="3744097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&lt;read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97" name="Straight Connector 96"/>
          <p:cNvCxnSpPr>
            <a:stCxn id="84" idx="2"/>
            <a:endCxn id="96" idx="0"/>
          </p:cNvCxnSpPr>
          <p:nvPr/>
        </p:nvCxnSpPr>
        <p:spPr>
          <a:xfrm flipH="1">
            <a:off x="6164708" y="3422692"/>
            <a:ext cx="790575" cy="321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26961" y="4437857"/>
            <a:ext cx="9879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4972148" y="4128663"/>
            <a:ext cx="1014880" cy="3091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830150" y="4426618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&lt;id-list&gt;</a:t>
            </a:r>
            <a:endParaRPr lang="en-US" dirty="0"/>
          </a:p>
        </p:txBody>
      </p:sp>
      <p:cxnSp>
        <p:nvCxnSpPr>
          <p:cNvPr id="107" name="Straight Connector 106"/>
          <p:cNvCxnSpPr>
            <a:endCxn id="106" idx="0"/>
          </p:cNvCxnSpPr>
          <p:nvPr/>
        </p:nvCxnSpPr>
        <p:spPr>
          <a:xfrm>
            <a:off x="6027548" y="4113429"/>
            <a:ext cx="354980" cy="313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30149" y="5152381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111" name="Straight Connector 110"/>
          <p:cNvCxnSpPr>
            <a:stCxn id="106" idx="2"/>
            <a:endCxn id="110" idx="0"/>
          </p:cNvCxnSpPr>
          <p:nvPr/>
        </p:nvCxnSpPr>
        <p:spPr>
          <a:xfrm flipH="1">
            <a:off x="6382527" y="4795950"/>
            <a:ext cx="1" cy="356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30148" y="5826009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value</a:t>
            </a:r>
            <a:endParaRPr lang="en-US" i="1" dirty="0"/>
          </a:p>
        </p:txBody>
      </p:sp>
      <p:cxnSp>
        <p:nvCxnSpPr>
          <p:cNvPr id="115" name="Straight Connector 114"/>
          <p:cNvCxnSpPr>
            <a:stCxn id="110" idx="2"/>
            <a:endCxn id="114" idx="0"/>
          </p:cNvCxnSpPr>
          <p:nvPr/>
        </p:nvCxnSpPr>
        <p:spPr>
          <a:xfrm flipH="1">
            <a:off x="6382526" y="5521713"/>
            <a:ext cx="1" cy="30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04580" y="3744097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&lt;assign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19" name="Straight Connector 118"/>
          <p:cNvCxnSpPr>
            <a:stCxn id="86" idx="2"/>
            <a:endCxn id="118" idx="0"/>
          </p:cNvCxnSpPr>
          <p:nvPr/>
        </p:nvCxnSpPr>
        <p:spPr>
          <a:xfrm flipH="1">
            <a:off x="8456958" y="3422692"/>
            <a:ext cx="638431" cy="321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15227" y="4479241"/>
            <a:ext cx="632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123" name="Straight Connector 122"/>
          <p:cNvCxnSpPr>
            <a:stCxn id="118" idx="2"/>
            <a:endCxn id="122" idx="0"/>
          </p:cNvCxnSpPr>
          <p:nvPr/>
        </p:nvCxnSpPr>
        <p:spPr>
          <a:xfrm flipH="1">
            <a:off x="7631583" y="4113429"/>
            <a:ext cx="825375" cy="36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319325" y="5122052"/>
            <a:ext cx="632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sum</a:t>
            </a:r>
            <a:endParaRPr lang="en-US" i="1" dirty="0"/>
          </a:p>
        </p:txBody>
      </p:sp>
      <p:cxnSp>
        <p:nvCxnSpPr>
          <p:cNvPr id="127" name="Straight Connector 126"/>
          <p:cNvCxnSpPr>
            <a:stCxn id="122" idx="2"/>
            <a:endCxn id="126" idx="0"/>
          </p:cNvCxnSpPr>
          <p:nvPr/>
        </p:nvCxnSpPr>
        <p:spPr>
          <a:xfrm>
            <a:off x="7631583" y="4848573"/>
            <a:ext cx="4098" cy="27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107416" y="4479241"/>
            <a:ext cx="431736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:=</a:t>
            </a:r>
            <a:endParaRPr lang="en-US" dirty="0"/>
          </a:p>
        </p:txBody>
      </p:sp>
      <p:cxnSp>
        <p:nvCxnSpPr>
          <p:cNvPr id="131" name="Straight Connector 130"/>
          <p:cNvCxnSpPr>
            <a:stCxn id="118" idx="2"/>
            <a:endCxn id="130" idx="0"/>
          </p:cNvCxnSpPr>
          <p:nvPr/>
        </p:nvCxnSpPr>
        <p:spPr>
          <a:xfrm flipH="1">
            <a:off x="8323284" y="4113429"/>
            <a:ext cx="133674" cy="3658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722294" y="4505024"/>
            <a:ext cx="9254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&lt;expr&gt;</a:t>
            </a:r>
            <a:endParaRPr lang="en-US" dirty="0"/>
          </a:p>
        </p:txBody>
      </p:sp>
      <p:cxnSp>
        <p:nvCxnSpPr>
          <p:cNvPr id="135" name="Straight Connector 134"/>
          <p:cNvCxnSpPr>
            <a:stCxn id="118" idx="2"/>
            <a:endCxn id="134" idx="0"/>
          </p:cNvCxnSpPr>
          <p:nvPr/>
        </p:nvCxnSpPr>
        <p:spPr>
          <a:xfrm>
            <a:off x="8456958" y="4113429"/>
            <a:ext cx="728072" cy="391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89835" y="5122052"/>
            <a:ext cx="9254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&lt;term&gt;</a:t>
            </a:r>
            <a:endParaRPr lang="en-US" dirty="0"/>
          </a:p>
        </p:txBody>
      </p:sp>
      <p:cxnSp>
        <p:nvCxnSpPr>
          <p:cNvPr id="139" name="Straight Connector 138"/>
          <p:cNvCxnSpPr>
            <a:stCxn id="134" idx="2"/>
            <a:endCxn id="138" idx="0"/>
          </p:cNvCxnSpPr>
          <p:nvPr/>
        </p:nvCxnSpPr>
        <p:spPr>
          <a:xfrm flipH="1">
            <a:off x="8552571" y="4874356"/>
            <a:ext cx="632459" cy="247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647766" y="5152381"/>
            <a:ext cx="9254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&lt;term&gt;</a:t>
            </a:r>
            <a:endParaRPr lang="en-US" dirty="0"/>
          </a:p>
        </p:txBody>
      </p:sp>
      <p:cxnSp>
        <p:nvCxnSpPr>
          <p:cNvPr id="143" name="Straight Connector 142"/>
          <p:cNvCxnSpPr>
            <a:stCxn id="134" idx="2"/>
            <a:endCxn id="142" idx="0"/>
          </p:cNvCxnSpPr>
          <p:nvPr/>
        </p:nvCxnSpPr>
        <p:spPr>
          <a:xfrm>
            <a:off x="9185030" y="4874356"/>
            <a:ext cx="925472" cy="278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085612" y="5152381"/>
            <a:ext cx="431736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9" name="Straight Connector 148"/>
          <p:cNvCxnSpPr>
            <a:stCxn id="134" idx="2"/>
            <a:endCxn id="148" idx="0"/>
          </p:cNvCxnSpPr>
          <p:nvPr/>
        </p:nvCxnSpPr>
        <p:spPr>
          <a:xfrm>
            <a:off x="9185030" y="4874356"/>
            <a:ext cx="116450" cy="2780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904580" y="5727112"/>
            <a:ext cx="11272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&lt;factor&gt;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517348" y="5716745"/>
            <a:ext cx="10558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&lt;factor&gt;</a:t>
            </a:r>
            <a:endParaRPr lang="en-US" dirty="0"/>
          </a:p>
        </p:txBody>
      </p:sp>
      <p:cxnSp>
        <p:nvCxnSpPr>
          <p:cNvPr id="154" name="Straight Connector 153"/>
          <p:cNvCxnSpPr>
            <a:stCxn id="138" idx="2"/>
            <a:endCxn id="152" idx="0"/>
          </p:cNvCxnSpPr>
          <p:nvPr/>
        </p:nvCxnSpPr>
        <p:spPr>
          <a:xfrm flipH="1">
            <a:off x="8468206" y="5491384"/>
            <a:ext cx="84365" cy="235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2" idx="2"/>
            <a:endCxn id="153" idx="0"/>
          </p:cNvCxnSpPr>
          <p:nvPr/>
        </p:nvCxnSpPr>
        <p:spPr>
          <a:xfrm flipH="1">
            <a:off x="10045293" y="5521713"/>
            <a:ext cx="65209" cy="195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915828" y="6185257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9492915" y="6191312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6502667" y="6385071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sum</a:t>
            </a:r>
            <a:endParaRPr lang="en-US" i="1" dirty="0"/>
          </a:p>
        </p:txBody>
      </p:sp>
      <p:cxnSp>
        <p:nvCxnSpPr>
          <p:cNvPr id="164" name="Straight Connector 163"/>
          <p:cNvCxnSpPr>
            <a:stCxn id="160" idx="1"/>
            <a:endCxn id="163" idx="3"/>
          </p:cNvCxnSpPr>
          <p:nvPr/>
        </p:nvCxnSpPr>
        <p:spPr>
          <a:xfrm flipH="1">
            <a:off x="7607422" y="6369923"/>
            <a:ext cx="308406" cy="19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801422" y="6393168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value</a:t>
            </a:r>
            <a:endParaRPr lang="en-US" i="1" dirty="0"/>
          </a:p>
        </p:txBody>
      </p:sp>
      <p:cxnSp>
        <p:nvCxnSpPr>
          <p:cNvPr id="169" name="Straight Connector 168"/>
          <p:cNvCxnSpPr>
            <a:stCxn id="161" idx="3"/>
            <a:endCxn id="168" idx="1"/>
          </p:cNvCxnSpPr>
          <p:nvPr/>
        </p:nvCxnSpPr>
        <p:spPr>
          <a:xfrm>
            <a:off x="10597670" y="6375978"/>
            <a:ext cx="203752" cy="20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0407594" y="3877381"/>
            <a:ext cx="1693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 next page</a:t>
            </a:r>
            <a:endParaRPr lang="en-US" dirty="0"/>
          </a:p>
        </p:txBody>
      </p:sp>
      <p:cxnSp>
        <p:nvCxnSpPr>
          <p:cNvPr id="173" name="Straight Connector 172"/>
          <p:cNvCxnSpPr>
            <a:stCxn id="85" idx="2"/>
            <a:endCxn id="172" idx="0"/>
          </p:cNvCxnSpPr>
          <p:nvPr/>
        </p:nvCxnSpPr>
        <p:spPr>
          <a:xfrm flipH="1">
            <a:off x="11254494" y="3422692"/>
            <a:ext cx="1" cy="45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172" y="2419726"/>
            <a:ext cx="510685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:=</a:t>
            </a:r>
            <a:endParaRPr lang="en-US"/>
          </a:p>
        </p:txBody>
      </p:sp>
      <p:cxnSp>
        <p:nvCxnSpPr>
          <p:cNvPr id="89" name="Straight Connector 88"/>
          <p:cNvCxnSpPr>
            <a:endCxn id="3" idx="0"/>
          </p:cNvCxnSpPr>
          <p:nvPr/>
        </p:nvCxnSpPr>
        <p:spPr>
          <a:xfrm flipH="1">
            <a:off x="938515" y="1903842"/>
            <a:ext cx="1888432" cy="5158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479588" y="4437857"/>
            <a:ext cx="333899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(</a:t>
            </a:r>
            <a:endParaRPr lang="en-US" dirty="0"/>
          </a:p>
        </p:txBody>
      </p:sp>
      <p:cxnSp>
        <p:nvCxnSpPr>
          <p:cNvPr id="94" name="Straight Connector 93"/>
          <p:cNvCxnSpPr>
            <a:endCxn id="92" idx="0"/>
          </p:cNvCxnSpPr>
          <p:nvPr/>
        </p:nvCxnSpPr>
        <p:spPr>
          <a:xfrm flipH="1">
            <a:off x="5646538" y="4128662"/>
            <a:ext cx="404054" cy="3091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73446" y="4422789"/>
            <a:ext cx="333899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9" name="Straight Connector 98"/>
          <p:cNvCxnSpPr>
            <a:stCxn id="96" idx="2"/>
            <a:endCxn id="98" idx="0"/>
          </p:cNvCxnSpPr>
          <p:nvPr/>
        </p:nvCxnSpPr>
        <p:spPr>
          <a:xfrm>
            <a:off x="6164708" y="4113429"/>
            <a:ext cx="975688" cy="3093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426" y="3744097"/>
            <a:ext cx="4448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;</a:t>
            </a:r>
            <a:endParaRPr lang="en-US" dirty="0"/>
          </a:p>
        </p:txBody>
      </p:sp>
      <p:cxnSp>
        <p:nvCxnSpPr>
          <p:cNvPr id="102" name="Straight Connector 101"/>
          <p:cNvCxnSpPr>
            <a:stCxn id="84" idx="2"/>
            <a:endCxn id="101" idx="0"/>
          </p:cNvCxnSpPr>
          <p:nvPr/>
        </p:nvCxnSpPr>
        <p:spPr>
          <a:xfrm>
            <a:off x="6955283" y="3422692"/>
            <a:ext cx="115579" cy="3214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159358" y="3744097"/>
            <a:ext cx="4448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;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9266215" y="3422692"/>
            <a:ext cx="115579" cy="3214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6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pPr algn="ctr"/>
            <a:r>
              <a:rPr lang="en-US" dirty="0" err="1" smtClean="0"/>
              <a:t>Top_Down</a:t>
            </a:r>
            <a:r>
              <a:rPr lang="en-US" dirty="0" smtClean="0"/>
              <a:t> Tree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4177" y="914401"/>
            <a:ext cx="1104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stmnt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247" y="1644135"/>
            <a:ext cx="14106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&lt;assign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4896554" y="1283733"/>
            <a:ext cx="1" cy="36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19" idx="0"/>
          </p:cNvCxnSpPr>
          <p:nvPr/>
        </p:nvCxnSpPr>
        <p:spPr>
          <a:xfrm flipH="1">
            <a:off x="4804335" y="2013467"/>
            <a:ext cx="92219" cy="3226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43123" y="2336116"/>
            <a:ext cx="632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57359" y="2978927"/>
            <a:ext cx="1071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sumSQ</a:t>
            </a:r>
            <a:endParaRPr lang="en-US" i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59479" y="2705448"/>
            <a:ext cx="4098" cy="27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3" idx="0"/>
          </p:cNvCxnSpPr>
          <p:nvPr/>
        </p:nvCxnSpPr>
        <p:spPr>
          <a:xfrm flipH="1">
            <a:off x="2259479" y="2013467"/>
            <a:ext cx="2637075" cy="32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1899" y="2336116"/>
            <a:ext cx="4448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:=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25054" y="2336116"/>
            <a:ext cx="9490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exp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24" name="Straight Connector 23"/>
          <p:cNvCxnSpPr>
            <a:stCxn id="5" idx="2"/>
            <a:endCxn id="23" idx="0"/>
          </p:cNvCxnSpPr>
          <p:nvPr/>
        </p:nvCxnSpPr>
        <p:spPr>
          <a:xfrm>
            <a:off x="4896554" y="2013467"/>
            <a:ext cx="2703034" cy="32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3537" y="2978927"/>
            <a:ext cx="9490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&lt;term&gt;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11975" y="2978927"/>
            <a:ext cx="9490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&lt;term&gt;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16126" y="2978927"/>
            <a:ext cx="4448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Connector 29"/>
          <p:cNvCxnSpPr>
            <a:stCxn id="23" idx="2"/>
            <a:endCxn id="29" idx="0"/>
          </p:cNvCxnSpPr>
          <p:nvPr/>
        </p:nvCxnSpPr>
        <p:spPr>
          <a:xfrm>
            <a:off x="7599588" y="2705448"/>
            <a:ext cx="38974" cy="27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2"/>
            <a:endCxn id="27" idx="0"/>
          </p:cNvCxnSpPr>
          <p:nvPr/>
        </p:nvCxnSpPr>
        <p:spPr>
          <a:xfrm flipH="1">
            <a:off x="6248071" y="2705448"/>
            <a:ext cx="1351517" cy="27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2"/>
            <a:endCxn id="28" idx="0"/>
          </p:cNvCxnSpPr>
          <p:nvPr/>
        </p:nvCxnSpPr>
        <p:spPr>
          <a:xfrm>
            <a:off x="7599588" y="2705448"/>
            <a:ext cx="1386921" cy="27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87699" y="3686612"/>
            <a:ext cx="1120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&lt;factor&gt;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64356" y="3665037"/>
            <a:ext cx="1120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&lt;factor&gt;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43384" y="3686612"/>
            <a:ext cx="1120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&lt;factor&gt;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96141" y="3686612"/>
            <a:ext cx="4448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43" name="Straight Connector 42"/>
          <p:cNvCxnSpPr>
            <a:stCxn id="28" idx="2"/>
            <a:endCxn id="42" idx="0"/>
          </p:cNvCxnSpPr>
          <p:nvPr/>
        </p:nvCxnSpPr>
        <p:spPr>
          <a:xfrm>
            <a:off x="8986509" y="3348259"/>
            <a:ext cx="32068" cy="3383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2"/>
            <a:endCxn id="39" idx="0"/>
          </p:cNvCxnSpPr>
          <p:nvPr/>
        </p:nvCxnSpPr>
        <p:spPr>
          <a:xfrm>
            <a:off x="6248071" y="3348259"/>
            <a:ext cx="0" cy="338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31715" y="4329423"/>
            <a:ext cx="632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73537" y="5079209"/>
            <a:ext cx="10349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sumSQ</a:t>
            </a:r>
            <a:endParaRPr lang="en-US" dirty="0"/>
          </a:p>
        </p:txBody>
      </p:sp>
      <p:cxnSp>
        <p:nvCxnSpPr>
          <p:cNvPr id="51" name="Straight Connector 50"/>
          <p:cNvCxnSpPr>
            <a:stCxn id="39" idx="2"/>
            <a:endCxn id="49" idx="0"/>
          </p:cNvCxnSpPr>
          <p:nvPr/>
        </p:nvCxnSpPr>
        <p:spPr>
          <a:xfrm>
            <a:off x="6248071" y="4055944"/>
            <a:ext cx="0" cy="27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2"/>
            <a:endCxn id="50" idx="0"/>
          </p:cNvCxnSpPr>
          <p:nvPr/>
        </p:nvCxnSpPr>
        <p:spPr>
          <a:xfrm>
            <a:off x="6248071" y="4698755"/>
            <a:ext cx="42919" cy="38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2"/>
            <a:endCxn id="40" idx="0"/>
          </p:cNvCxnSpPr>
          <p:nvPr/>
        </p:nvCxnSpPr>
        <p:spPr>
          <a:xfrm flipH="1">
            <a:off x="8024728" y="3348259"/>
            <a:ext cx="961781" cy="316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8" idx="2"/>
            <a:endCxn id="41" idx="0"/>
          </p:cNvCxnSpPr>
          <p:nvPr/>
        </p:nvCxnSpPr>
        <p:spPr>
          <a:xfrm>
            <a:off x="8986509" y="3348259"/>
            <a:ext cx="1017247" cy="338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7427" y="4400642"/>
            <a:ext cx="632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426385" y="5150428"/>
            <a:ext cx="10349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65" name="Straight Connector 64"/>
          <p:cNvCxnSpPr>
            <a:endCxn id="64" idx="0"/>
          </p:cNvCxnSpPr>
          <p:nvPr/>
        </p:nvCxnSpPr>
        <p:spPr>
          <a:xfrm>
            <a:off x="7943783" y="4769974"/>
            <a:ext cx="55" cy="38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0" idx="2"/>
            <a:endCxn id="63" idx="0"/>
          </p:cNvCxnSpPr>
          <p:nvPr/>
        </p:nvCxnSpPr>
        <p:spPr>
          <a:xfrm flipH="1">
            <a:off x="7943783" y="4034369"/>
            <a:ext cx="80945" cy="366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20439" y="4400642"/>
            <a:ext cx="632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519397" y="5150428"/>
            <a:ext cx="10349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0036795" y="4769974"/>
            <a:ext cx="55" cy="38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  <a:endCxn id="70" idx="0"/>
          </p:cNvCxnSpPr>
          <p:nvPr/>
        </p:nvCxnSpPr>
        <p:spPr>
          <a:xfrm>
            <a:off x="10003756" y="4055944"/>
            <a:ext cx="33039" cy="344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92513" y="1639818"/>
            <a:ext cx="444872" cy="369332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;</a:t>
            </a:r>
            <a:endParaRPr lang="en-US" dirty="0"/>
          </a:p>
        </p:txBody>
      </p:sp>
      <p:cxnSp>
        <p:nvCxnSpPr>
          <p:cNvPr id="47" name="Straight Connector 46"/>
          <p:cNvCxnSpPr>
            <a:stCxn id="4" idx="2"/>
            <a:endCxn id="44" idx="0"/>
          </p:cNvCxnSpPr>
          <p:nvPr/>
        </p:nvCxnSpPr>
        <p:spPr>
          <a:xfrm>
            <a:off x="4896555" y="1283733"/>
            <a:ext cx="1318394" cy="35608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8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149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Top_Down Parsing</vt:lpstr>
      <vt:lpstr>Top_Down Tree</vt:lpstr>
      <vt:lpstr>Top_Down Tree con’t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Top_Down Parsing</dc:title>
  <dc:creator>Microsoft Office User</dc:creator>
  <cp:lastModifiedBy>Microsoft Office User</cp:lastModifiedBy>
  <cp:revision>12</cp:revision>
  <dcterms:created xsi:type="dcterms:W3CDTF">2017-07-23T18:05:15Z</dcterms:created>
  <dcterms:modified xsi:type="dcterms:W3CDTF">2017-08-15T23:18:02Z</dcterms:modified>
</cp:coreProperties>
</file>