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3.xml" ContentType="application/vnd.openxmlformats-officedocument.customXmlProperties+xml"/>
  <Override PartName="/customXml/itemProps1.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3.xml" ContentType="application/xml"/>
  <Override PartName="/docMetadata/LabelInfo.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Layouts/slideLayout50.xml" ContentType="application/vnd.openxmlformats-officedocument.presentationml.slideLayout+xml"/>
  <Override PartName="/ppt/slideLayouts/slideLayout1.xml" ContentType="application/vnd.openxmlformats-officedocument.presentationml.slideLayout+xml"/>
  <Override PartName="/ppt/slideLayouts/slideLayout51.xml" ContentType="application/vnd.openxmlformats-officedocument.presentationml.slideLayout+xml"/>
  <Override PartName="/ppt/slideLayouts/slideLayout2.xml" ContentType="application/vnd.openxmlformats-officedocument.presentationml.slideLayout+xml"/>
  <Override PartName="/ppt/slideLayouts/slideLayout5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1.xml" ContentType="application/vnd.openxmlformats-officedocument.presentationml.slideLayout+xml"/>
  <Override PartName="/ppt/slideLayouts/slideLayout5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32.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55.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56.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57.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37.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2.xml" ContentType="application/vnd.openxmlformats-officedocument.presentationml.slideLayout+xml"/>
  <Override PartName="/ppt/slideLayouts/slideLayout64.xml" ContentType="application/vnd.openxmlformats-officedocument.presentationml.slideLayout+xml"/>
  <Override PartName="/ppt/slideLayouts/slideLayout21.xml" ContentType="application/vnd.openxmlformats-officedocument.presentationml.slideLayout+xml"/>
  <Override PartName="/ppt/slideLayouts/slideLayout43.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23.xml" ContentType="application/vnd.openxmlformats-officedocument.presentationml.slideLayout+xml"/>
  <Override PartName="/ppt/slideLayouts/slideLayout45.xml" ContentType="application/vnd.openxmlformats-officedocument.presentationml.slideLayout+xml"/>
  <Override PartName="/ppt/slideLayouts/slideLayout24.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7.xml" ContentType="application/vnd.openxmlformats-officedocument.presentationml.slideLayout+xml"/>
  <Override PartName="/ppt/slideLayouts/slideLayout26.xml" ContentType="application/vnd.openxmlformats-officedocument.presentationml.slideLayout+xml"/>
  <Override PartName="/ppt/slideLayouts/slideLayout48.xml" ContentType="application/vnd.openxmlformats-officedocument.presentationml.slideLayout+xml"/>
  <Override PartName="/ppt/slideLayouts/slideLayout27.xml" ContentType="application/vnd.openxmlformats-officedocument.presentationml.slideLayout+xml"/>
  <Override PartName="/ppt/slideLayouts/slideLayout49.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40.xml" ContentType="application/vnd.openxmlformats-officedocument.presentationml.slideLayout+xml"/>
  <Override PartName="/ppt/slideLayouts/slideLayout62.xml" ContentType="application/vnd.openxmlformats-officedocument.presentationml.slideLayout+xml"/>
  <Override PartName="/ppt/slideLayouts/slideLayout41.xml" ContentType="application/vnd.openxmlformats-officedocument.presentationml.slideLayout+xml"/>
  <Override PartName="/ppt/slideLayouts/slideLayout63.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_rels/slideLayout50.xml.rels" ContentType="application/vnd.openxmlformats-package.relationships+xml"/>
  <Override PartName="/ppt/slideLayouts/_rels/slideLayout1.xml.rels" ContentType="application/vnd.openxmlformats-package.relationships+xml"/>
  <Override PartName="/ppt/slideLayouts/_rels/slideLayout51.xml.rels" ContentType="application/vnd.openxmlformats-package.relationships+xml"/>
  <Override PartName="/ppt/slideLayouts/_rels/slideLayout2.xml.rels" ContentType="application/vnd.openxmlformats-package.relationships+xml"/>
  <Override PartName="/ppt/slideLayouts/_rels/slideLayout5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5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54.xml.rels" ContentType="application/vnd.openxmlformats-package.relationships+xml"/>
  <Override PartName="/ppt/slideLayouts/_rels/slideLayout3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55.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5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5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5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64.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49.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62.xml.rels" ContentType="application/vnd.openxmlformats-package.relationships+xml"/>
  <Override PartName="/ppt/slideLayouts/_rels/slideLayout40.xml.rels" ContentType="application/vnd.openxmlformats-package.relationships+xml"/>
  <Override PartName="/ppt/slideLayouts/_rels/slideLayout63.xml.rels" ContentType="application/vnd.openxmlformats-package.relationships+xml"/>
  <Override PartName="/ppt/slideLayouts/_rels/slideLayout41.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presProps.xml" ContentType="application/vnd.openxmlformats-officedocument.presentationml.presProps+xml"/>
  <Override PartName="/ppt/media/image1.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microsoft.com/office/2020/02/relationships/classificationlabels" Target="docMetadata/LabelInfo.xml"/><Relationship Id="rId8"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1527120" y="1974960"/>
            <a:ext cx="4169160" cy="309348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8A372D73-B7A1-453F-BE09-F9E48F9AF438}"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9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31FB381-2875-4A30-8B05-EC1473CABFA2}"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9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F1823B3-D3C8-4C08-8F1B-42E221143604}"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9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0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07B2D24-3F80-41EF-B898-60B5A162EBA4}"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F1E1C7E-7C3D-47E9-B986-72350B64B1A7}"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1527120" y="1974960"/>
            <a:ext cx="4169160" cy="309348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B4EB5F1-F6DC-4EC8-A4DB-F5ABF5D531A2}"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10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0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0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40E6FB6-2B9A-4EA8-8127-03F0C13CEAC7}"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10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0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1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AD1A2EC-BB4B-423E-BACC-6F95CF38D868}"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1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D041B7A-41E2-4D1B-8A55-386D6A7D7C9E}"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11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1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8D80198-6E52-441D-A0A9-A1C1DDBB126F}"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1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2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2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B126AB43-33DF-4887-A9C5-9CC19C9731EE}"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12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2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2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2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2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2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6588CB2D-9040-40E0-A240-7CFDCCAE738B}"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13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14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14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4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1527120" y="1974960"/>
            <a:ext cx="4169160" cy="309348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14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4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5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15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5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5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1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5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5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16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6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1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6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6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16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6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7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7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7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7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3E158B1A-94CE-4E78-9BEA-7D5B04FA9F77}"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4"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18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3"/>
          </p:nvPr>
        </p:nvSpPr>
        <p:spPr/>
        <p:txBody>
          <a:bodyPr/>
          <a:p>
            <a:fld id="{90DA7C82-3C4F-4033-A10C-726CF3DCDAF2}"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18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4" name="PlaceHolder 3"/>
          <p:cNvSpPr>
            <a:spLocks noGrp="1"/>
          </p:cNvSpPr>
          <p:nvPr>
            <p:ph type="sldNum" idx="3"/>
          </p:nvPr>
        </p:nvSpPr>
        <p:spPr/>
        <p:txBody>
          <a:bodyPr/>
          <a:p>
            <a:fld id="{6A4D0134-BF3D-43FB-ABCB-BA5EE1AF2020}"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18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9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5" name="PlaceHolder 4"/>
          <p:cNvSpPr>
            <a:spLocks noGrp="1"/>
          </p:cNvSpPr>
          <p:nvPr>
            <p:ph type="sldNum" idx="3"/>
          </p:nvPr>
        </p:nvSpPr>
        <p:spPr/>
        <p:txBody>
          <a:bodyPr/>
          <a:p>
            <a:fld id="{960C1B08-4B88-470A-AD79-51D38808D6CD}"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1"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3" name="PlaceHolder 2"/>
          <p:cNvSpPr>
            <a:spLocks noGrp="1"/>
          </p:cNvSpPr>
          <p:nvPr>
            <p:ph type="sldNum" idx="3"/>
          </p:nvPr>
        </p:nvSpPr>
        <p:spPr/>
        <p:txBody>
          <a:bodyPr/>
          <a:p>
            <a:fld id="{6FEE58A3-43C4-4008-9634-552A82F3B8EC}"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2" name="PlaceHolder 1"/>
          <p:cNvSpPr>
            <a:spLocks noGrp="1"/>
          </p:cNvSpPr>
          <p:nvPr>
            <p:ph type="subTitle"/>
          </p:nvPr>
        </p:nvSpPr>
        <p:spPr>
          <a:xfrm>
            <a:off x="1527120" y="1974960"/>
            <a:ext cx="4169160" cy="309348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3"/>
          </p:nvPr>
        </p:nvSpPr>
        <p:spPr/>
        <p:txBody>
          <a:bodyPr/>
          <a:p>
            <a:fld id="{8B03E6C1-5E1D-4954-B9BF-000C4D472695}"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19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9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9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6" name="PlaceHolder 5"/>
          <p:cNvSpPr>
            <a:spLocks noGrp="1"/>
          </p:cNvSpPr>
          <p:nvPr>
            <p:ph type="sldNum" idx="3"/>
          </p:nvPr>
        </p:nvSpPr>
        <p:spPr/>
        <p:txBody>
          <a:bodyPr/>
          <a:p>
            <a:fld id="{D4593B40-5B8D-47B2-84D4-BBF4AB9E5256}"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19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9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0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6" name="PlaceHolder 5"/>
          <p:cNvSpPr>
            <a:spLocks noGrp="1"/>
          </p:cNvSpPr>
          <p:nvPr>
            <p:ph type="sldNum" idx="3"/>
          </p:nvPr>
        </p:nvSpPr>
        <p:spPr/>
        <p:txBody>
          <a:bodyPr/>
          <a:p>
            <a:fld id="{9456F921-74E7-42ED-B0BD-AB958264EC01}"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20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0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0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6" name="PlaceHolder 5"/>
          <p:cNvSpPr>
            <a:spLocks noGrp="1"/>
          </p:cNvSpPr>
          <p:nvPr>
            <p:ph type="sldNum" idx="3"/>
          </p:nvPr>
        </p:nvSpPr>
        <p:spPr/>
        <p:txBody>
          <a:bodyPr/>
          <a:p>
            <a:fld id="{0DF11E9D-7578-44E3-9866-46F4C8717066}"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20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0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5" name="PlaceHolder 4"/>
          <p:cNvSpPr>
            <a:spLocks noGrp="1"/>
          </p:cNvSpPr>
          <p:nvPr>
            <p:ph type="sldNum" idx="3"/>
          </p:nvPr>
        </p:nvSpPr>
        <p:spPr/>
        <p:txBody>
          <a:bodyPr/>
          <a:p>
            <a:fld id="{2BB86C09-0444-4ADC-A633-258055A536A2}"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20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1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1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1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7" name="PlaceHolder 6"/>
          <p:cNvSpPr>
            <a:spLocks noGrp="1"/>
          </p:cNvSpPr>
          <p:nvPr>
            <p:ph type="sldNum" idx="3"/>
          </p:nvPr>
        </p:nvSpPr>
        <p:spPr/>
        <p:txBody>
          <a:bodyPr/>
          <a:p>
            <a:fld id="{638C439C-946E-4640-8FDF-28F097FA8062}"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7120" y="1974960"/>
            <a:ext cx="4169160" cy="309348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21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1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1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1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1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1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9" name="PlaceHolder 8"/>
          <p:cNvSpPr>
            <a:spLocks noGrp="1"/>
          </p:cNvSpPr>
          <p:nvPr>
            <p:ph type="sldNum" idx="3"/>
          </p:nvPr>
        </p:nvSpPr>
        <p:spPr/>
        <p:txBody>
          <a:bodyPr/>
          <a:p>
            <a:fld id="{B094628E-237F-4D29-B265-B778B297FC65}" type="slidenum">
              <a:t>&lt;#&gt;</a:t>
            </a:fld>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BE55F79D-A5FC-4175-BE61-BE6855EAC132}" type="slidenum">
              <a:t>&lt;#&gt;</a:t>
            </a:fld>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6"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23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D7CD561-376A-42AE-B3DD-9E4907A79F41}" type="slidenum">
              <a:t>&lt;#&gt;</a:t>
            </a:fld>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23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DE2E44C-5AA5-430B-9B34-91CC438968B8}" type="slidenum">
              <a:t>&lt;#&gt;</a:t>
            </a:fld>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24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4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1CB4F2F-F631-48E5-96C3-99485A74B9EC}" type="slidenum">
              <a:t>&lt;#&gt;</a:t>
            </a:fld>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3"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20B70B7-7344-4094-9B6F-7E9CDBDC9764}" type="slidenum">
              <a:t>&lt;#&gt;</a:t>
            </a:fld>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4" name="PlaceHolder 1"/>
          <p:cNvSpPr>
            <a:spLocks noGrp="1"/>
          </p:cNvSpPr>
          <p:nvPr>
            <p:ph type="subTitle"/>
          </p:nvPr>
        </p:nvSpPr>
        <p:spPr>
          <a:xfrm>
            <a:off x="1527120" y="1974960"/>
            <a:ext cx="4169160" cy="309348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54E4D5B-4113-4D67-B16A-9C29A2B58900}" type="slidenum">
              <a:t>&lt;#&gt;</a:t>
            </a:fld>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24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4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4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B0BA42C-E995-45FA-8156-09C076E72C85}" type="slidenum">
              <a:t>&lt;#&gt;</a:t>
            </a:fld>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25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5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5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B44077F-ECFE-4832-B4EE-C8DCDA87DF63}" type="slidenum">
              <a:t>&lt;#&gt;</a:t>
            </a:fld>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25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5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4EC2612-BAD3-40BE-A247-689B1E522CF7}"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25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5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F7F97C1-EAAC-4978-98F5-99AB99AC4B1A}" type="slidenum">
              <a:t>&lt;#&gt;</a:t>
            </a:fld>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2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6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6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6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EA3966DE-510C-4350-8F1F-CBBFA81D5895}" type="slidenum">
              <a:t>&lt;#&gt;</a:t>
            </a:fld>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26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6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6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6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7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7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6996D01E-9562-4367-B256-818E9261C0DA}" type="slidenum">
              <a:t>&lt;#&gt;</a:t>
            </a:fld>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7"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27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28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28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8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4"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5" name="PlaceHolder 1"/>
          <p:cNvSpPr>
            <a:spLocks noGrp="1"/>
          </p:cNvSpPr>
          <p:nvPr>
            <p:ph type="subTitle"/>
          </p:nvPr>
        </p:nvSpPr>
        <p:spPr>
          <a:xfrm>
            <a:off x="1527120" y="1974960"/>
            <a:ext cx="4169160" cy="309348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28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8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8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29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9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9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29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9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9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29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30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30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30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30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30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30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30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30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31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31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31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Sabon Next LT"/>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2800" spc="-1" strike="noStrike">
              <a:solidFill>
                <a:schemeClr val="accent6"/>
              </a:solidFill>
              <a:latin typeface="Sabon Next L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0" name="Image 0"/>
          <p:cNvSpPr/>
          <p:nvPr/>
        </p:nvSpPr>
        <p:spPr>
          <a:xfrm>
            <a:off x="0" y="0"/>
            <a:ext cx="5295600" cy="6876720"/>
          </a:xfrm>
          <a:custGeom>
            <a:avLst/>
            <a:gdLst>
              <a:gd name="textAreaLeft" fmla="*/ 0 w 5295600"/>
              <a:gd name="textAreaRight" fmla="*/ 5295960 w 5295600"/>
              <a:gd name="textAreaTop" fmla="*/ 0 h 6876720"/>
              <a:gd name="textAreaBottom" fmla="*/ 6877080 h 6876720"/>
            </a:gdLst>
            <a:ahLst/>
            <a:rect l="textAreaLeft" t="textAreaTop" r="textAreaRight" b="textAreaBottom"/>
            <a:pathLst>
              <a:path w="5295900" h="6877050">
                <a:moveTo>
                  <a:pt x="0" y="0"/>
                </a:moveTo>
                <a:lnTo>
                  <a:pt x="5295900" y="0"/>
                </a:lnTo>
                <a:lnTo>
                  <a:pt x="5295900" y="6877050"/>
                </a:lnTo>
                <a:lnTo>
                  <a:pt x="0" y="6877050"/>
                </a:lnTo>
                <a:close/>
              </a:path>
            </a:pathLst>
          </a:custGeom>
          <a:solidFill>
            <a:schemeClr val="accent3"/>
          </a:solidFill>
          <a:ln w="4763">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Sabon Next LT"/>
            </a:endParaRPr>
          </a:p>
        </p:txBody>
      </p:sp>
      <p:sp>
        <p:nvSpPr>
          <p:cNvPr id="1" name="Freeform: Shape 19"/>
          <p:cNvSpPr/>
          <p:nvPr/>
        </p:nvSpPr>
        <p:spPr>
          <a:xfrm>
            <a:off x="1600200" y="1153080"/>
            <a:ext cx="9191160" cy="5704560"/>
          </a:xfrm>
          <a:custGeom>
            <a:avLst/>
            <a:gdLst>
              <a:gd name="textAreaLeft" fmla="*/ 0 w 9191160"/>
              <a:gd name="textAreaRight" fmla="*/ 9191520 w 9191160"/>
              <a:gd name="textAreaTop" fmla="*/ 0 h 5704560"/>
              <a:gd name="textAreaBottom" fmla="*/ 5704920 h 5704560"/>
            </a:gdLst>
            <a:ahLst/>
            <a:rect l="textAreaLeft" t="textAreaTop" r="textAreaRight" b="textAreaBottom"/>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a:noFill/>
          </a:ln>
        </p:spPr>
        <p:style>
          <a:lnRef idx="0"/>
          <a:fillRef idx="0"/>
          <a:effectRef idx="0"/>
          <a:fontRef idx="minor"/>
        </p:style>
        <p:txBody>
          <a:bodyPr numCol="1" spcCol="0" horzOverflow="overflow" vertOverflow="overflow" anchor="ctr">
            <a:noAutofit/>
          </a:bodyPr>
          <a:p>
            <a:pPr>
              <a:lnSpc>
                <a:spcPct val="100000"/>
              </a:lnSpc>
            </a:pPr>
            <a:endParaRPr b="0" lang="en-US" sz="1800" spc="-1" strike="noStrike">
              <a:solidFill>
                <a:srgbClr val="000000"/>
              </a:solidFill>
              <a:latin typeface="Sabon Next LT"/>
            </a:endParaRPr>
          </a:p>
        </p:txBody>
      </p:sp>
      <p:sp>
        <p:nvSpPr>
          <p:cNvPr id="2" name="Freeform: Shape 17"/>
          <p:cNvSpPr/>
          <p:nvPr/>
        </p:nvSpPr>
        <p:spPr>
          <a:xfrm>
            <a:off x="2795760" y="0"/>
            <a:ext cx="6802920" cy="5396040"/>
          </a:xfrm>
          <a:custGeom>
            <a:avLst/>
            <a:gdLst>
              <a:gd name="textAreaLeft" fmla="*/ 0 w 6802920"/>
              <a:gd name="textAreaRight" fmla="*/ 6803280 w 6802920"/>
              <a:gd name="textAreaTop" fmla="*/ 0 h 5396040"/>
              <a:gd name="textAreaBottom" fmla="*/ 5396400 h 5396040"/>
            </a:gdLst>
            <a:ahLst/>
            <a:rect l="textAreaLeft" t="textAreaTop" r="textAreaRight" b="textAreaBottom"/>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a:noFill/>
          </a:ln>
        </p:spPr>
        <p:style>
          <a:lnRef idx="0"/>
          <a:fillRef idx="0"/>
          <a:effectRef idx="0"/>
          <a:fontRef idx="minor"/>
        </p:style>
        <p:txBody>
          <a:bodyPr numCol="1" spcCol="0" horzOverflow="overflow" vertOverflow="overflow" anchor="ctr">
            <a:noAutofit/>
          </a:bodyPr>
          <a:p>
            <a:pPr>
              <a:lnSpc>
                <a:spcPct val="100000"/>
              </a:lnSpc>
            </a:pPr>
            <a:endParaRPr b="0" lang="en-US" sz="1800" spc="-1" strike="noStrike">
              <a:solidFill>
                <a:srgbClr val="000000"/>
              </a:solidFill>
              <a:latin typeface="Sabon Next LT"/>
            </a:endParaRPr>
          </a:p>
        </p:txBody>
      </p:sp>
      <p:sp>
        <p:nvSpPr>
          <p:cNvPr id="3" name="PlaceHolder 1"/>
          <p:cNvSpPr>
            <a:spLocks noGrp="1"/>
          </p:cNvSpPr>
          <p:nvPr>
            <p:ph type="title"/>
          </p:nvPr>
        </p:nvSpPr>
        <p:spPr>
          <a:xfrm>
            <a:off x="3403080" y="1984320"/>
            <a:ext cx="5385600" cy="1225080"/>
          </a:xfrm>
          <a:prstGeom prst="rect">
            <a:avLst/>
          </a:prstGeom>
          <a:noFill/>
          <a:ln w="0">
            <a:noFill/>
          </a:ln>
        </p:spPr>
        <p:txBody>
          <a:bodyPr tIns="0" anchor="t">
            <a:noAutofit/>
          </a:bodyPr>
          <a:p>
            <a:pPr indent="0" algn="ctr">
              <a:lnSpc>
                <a:spcPts val="4876"/>
              </a:lnSpc>
              <a:buNone/>
            </a:pPr>
            <a:r>
              <a:rPr b="1" lang="en-US" sz="4400" spc="-1" strike="noStrike" cap="all">
                <a:solidFill>
                  <a:schemeClr val="accent6"/>
                </a:solidFill>
                <a:latin typeface="Arial Black"/>
              </a:rPr>
              <a:t>Click to edit Master title style</a:t>
            </a:r>
            <a:endParaRPr b="0" lang="en-US" sz="4400" spc="-1" strike="noStrike">
              <a:solidFill>
                <a:srgbClr val="000000"/>
              </a:solidFill>
              <a:latin typeface="Sabon Next LT"/>
            </a:endParaRPr>
          </a:p>
        </p:txBody>
      </p:sp>
      <p:sp>
        <p:nvSpPr>
          <p:cNvPr id="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800" spc="-1" strike="noStrike">
                <a:solidFill>
                  <a:schemeClr val="accent6"/>
                </a:solidFill>
                <a:latin typeface="Sabon Next LT"/>
              </a:rPr>
              <a:t>Click to edit the outline text format</a:t>
            </a:r>
            <a:endParaRPr b="0" lang="en-US" sz="2800" spc="-1" strike="noStrike">
              <a:solidFill>
                <a:schemeClr val="accent6"/>
              </a:solidFill>
              <a:latin typeface="Sabon Next LT"/>
            </a:endParaRPr>
          </a:p>
          <a:p>
            <a:pPr lvl="1" marL="864000" indent="-324000">
              <a:spcBef>
                <a:spcPts val="1134"/>
              </a:spcBef>
              <a:buClr>
                <a:srgbClr val="000000"/>
              </a:buClr>
              <a:buSzPct val="75000"/>
              <a:buFont typeface="Symbol" charset="2"/>
              <a:buChar char=""/>
            </a:pPr>
            <a:r>
              <a:rPr b="0" lang="en-US" sz="2000" spc="-1" strike="noStrike">
                <a:solidFill>
                  <a:schemeClr val="accent6"/>
                </a:solidFill>
                <a:latin typeface="Sabon Next LT"/>
              </a:rPr>
              <a:t>Second Outline Level</a:t>
            </a:r>
            <a:endParaRPr b="0" lang="en-US" sz="2000" spc="-1" strike="noStrike">
              <a:solidFill>
                <a:schemeClr val="accent6"/>
              </a:solidFill>
              <a:latin typeface="Sabon Next LT"/>
            </a:endParaRPr>
          </a:p>
          <a:p>
            <a:pPr lvl="2" marL="1296000" indent="-288000">
              <a:spcBef>
                <a:spcPts val="850"/>
              </a:spcBef>
              <a:buClr>
                <a:srgbClr val="000000"/>
              </a:buClr>
              <a:buSzPct val="45000"/>
              <a:buFont typeface="Wingdings" charset="2"/>
              <a:buChar char=""/>
            </a:pPr>
            <a:r>
              <a:rPr b="0" lang="en-US" sz="1800" spc="-1" strike="noStrike">
                <a:solidFill>
                  <a:schemeClr val="accent6"/>
                </a:solidFill>
                <a:latin typeface="Sabon Next LT"/>
              </a:rPr>
              <a:t>Third Outline Level</a:t>
            </a:r>
            <a:endParaRPr b="0" lang="en-US" sz="1800" spc="-1" strike="noStrike">
              <a:solidFill>
                <a:schemeClr val="accent6"/>
              </a:solidFill>
              <a:latin typeface="Sabon Next LT"/>
            </a:endParaRPr>
          </a:p>
          <a:p>
            <a:pPr lvl="3" marL="1728000" indent="-216000">
              <a:spcBef>
                <a:spcPts val="567"/>
              </a:spcBef>
              <a:buClr>
                <a:srgbClr val="000000"/>
              </a:buClr>
              <a:buSzPct val="75000"/>
              <a:buFont typeface="Symbol" charset="2"/>
              <a:buChar char=""/>
            </a:pPr>
            <a:r>
              <a:rPr b="0" lang="en-US" sz="1800" spc="-1" strike="noStrike">
                <a:solidFill>
                  <a:schemeClr val="accent6"/>
                </a:solidFill>
                <a:latin typeface="Sabon Next LT"/>
              </a:rPr>
              <a:t>Fourth Outline Level</a:t>
            </a:r>
            <a:endParaRPr b="0" lang="en-US" sz="1800" spc="-1" strike="noStrike">
              <a:solidFill>
                <a:schemeClr val="accent6"/>
              </a:solidFill>
              <a:latin typeface="Sabon Next LT"/>
            </a:endParaRPr>
          </a:p>
          <a:p>
            <a:pPr lvl="4" marL="2160000" indent="-216000">
              <a:spcBef>
                <a:spcPts val="283"/>
              </a:spcBef>
              <a:buClr>
                <a:srgbClr val="000000"/>
              </a:buClr>
              <a:buSzPct val="45000"/>
              <a:buFont typeface="Wingdings" charset="2"/>
              <a:buChar char=""/>
            </a:pPr>
            <a:r>
              <a:rPr b="0" lang="en-US" sz="2000" spc="-1" strike="noStrike">
                <a:solidFill>
                  <a:schemeClr val="accent6"/>
                </a:solidFill>
                <a:latin typeface="Sabon Next LT"/>
              </a:rPr>
              <a:t>Fifth Outline Level</a:t>
            </a:r>
            <a:endParaRPr b="0" lang="en-US" sz="2000" spc="-1" strike="noStrike">
              <a:solidFill>
                <a:schemeClr val="accent6"/>
              </a:solidFill>
              <a:latin typeface="Sabon Next LT"/>
            </a:endParaRPr>
          </a:p>
          <a:p>
            <a:pPr lvl="5" marL="2592000" indent="-216000">
              <a:spcBef>
                <a:spcPts val="283"/>
              </a:spcBef>
              <a:buClr>
                <a:srgbClr val="000000"/>
              </a:buClr>
              <a:buSzPct val="45000"/>
              <a:buFont typeface="Wingdings" charset="2"/>
              <a:buChar char=""/>
            </a:pPr>
            <a:r>
              <a:rPr b="0" lang="en-US" sz="2000" spc="-1" strike="noStrike">
                <a:solidFill>
                  <a:schemeClr val="accent6"/>
                </a:solidFill>
                <a:latin typeface="Sabon Next LT"/>
              </a:rPr>
              <a:t>Sixth Outline Level</a:t>
            </a:r>
            <a:endParaRPr b="0" lang="en-US" sz="2000" spc="-1" strike="noStrike">
              <a:solidFill>
                <a:schemeClr val="accent6"/>
              </a:solidFill>
              <a:latin typeface="Sabon Next LT"/>
            </a:endParaRPr>
          </a:p>
          <a:p>
            <a:pPr lvl="6" marL="3024000" indent="-216000">
              <a:spcBef>
                <a:spcPts val="283"/>
              </a:spcBef>
              <a:buClr>
                <a:srgbClr val="000000"/>
              </a:buClr>
              <a:buSzPct val="45000"/>
              <a:buFont typeface="Wingdings" charset="2"/>
              <a:buChar char=""/>
            </a:pPr>
            <a:r>
              <a:rPr b="0" lang="en-US" sz="2000" spc="-1" strike="noStrike">
                <a:solidFill>
                  <a:schemeClr val="accent6"/>
                </a:solidFill>
                <a:latin typeface="Sabon Next LT"/>
              </a:rPr>
              <a:t>Seventh Outline Level</a:t>
            </a:r>
            <a:endParaRPr b="0" lang="en-US" sz="2000" spc="-1" strike="noStrike">
              <a:solidFill>
                <a:schemeClr val="accent6"/>
              </a:solidFill>
              <a:latin typeface="Sabon Next L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grpSp>
        <p:nvGrpSpPr>
          <p:cNvPr id="41" name="Group 5"/>
          <p:cNvGrpSpPr/>
          <p:nvPr/>
        </p:nvGrpSpPr>
        <p:grpSpPr>
          <a:xfrm>
            <a:off x="6452280" y="3404880"/>
            <a:ext cx="5739480" cy="3467520"/>
            <a:chOff x="6452280" y="3404880"/>
            <a:chExt cx="5739480" cy="3467520"/>
          </a:xfrm>
        </p:grpSpPr>
        <p:sp>
          <p:nvSpPr>
            <p:cNvPr id="42" name="Freeform 7"/>
            <p:cNvSpPr/>
            <p:nvPr/>
          </p:nvSpPr>
          <p:spPr>
            <a:xfrm>
              <a:off x="6452280" y="3404880"/>
              <a:ext cx="2882880" cy="3467520"/>
            </a:xfrm>
            <a:custGeom>
              <a:avLst/>
              <a:gdLst>
                <a:gd name="textAreaLeft" fmla="*/ 0 w 2882880"/>
                <a:gd name="textAreaRight" fmla="*/ 2883240 w 2882880"/>
                <a:gd name="textAreaTop" fmla="*/ 0 h 3467520"/>
                <a:gd name="textAreaBottom" fmla="*/ 3467880 h 3467520"/>
              </a:gdLst>
              <a:ahLst/>
              <a:rect l="textAreaLeft" t="textAreaTop" r="textAreaRight" b="textAreaBottom"/>
              <a:pathLst>
                <a:path w="1198" h="1441">
                  <a:moveTo>
                    <a:pt x="1198" y="0"/>
                  </a:moveTo>
                  <a:lnTo>
                    <a:pt x="0" y="1441"/>
                  </a:lnTo>
                  <a:lnTo>
                    <a:pt x="1198" y="1441"/>
                  </a:lnTo>
                  <a:lnTo>
                    <a:pt x="1198" y="0"/>
                  </a:lnTo>
                  <a:close/>
                </a:path>
              </a:pathLst>
            </a:custGeom>
            <a:solidFill>
              <a:schemeClr val="accent1"/>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Sabon Next LT"/>
              </a:endParaRPr>
            </a:p>
          </p:txBody>
        </p:sp>
        <p:sp>
          <p:nvSpPr>
            <p:cNvPr id="43" name="Freeform 6"/>
            <p:cNvSpPr/>
            <p:nvPr/>
          </p:nvSpPr>
          <p:spPr>
            <a:xfrm>
              <a:off x="9318600" y="3404880"/>
              <a:ext cx="2873160" cy="3467520"/>
            </a:xfrm>
            <a:custGeom>
              <a:avLst/>
              <a:gdLst>
                <a:gd name="textAreaLeft" fmla="*/ 0 w 2873160"/>
                <a:gd name="textAreaRight" fmla="*/ 2873520 w 2873160"/>
                <a:gd name="textAreaTop" fmla="*/ 0 h 3467520"/>
                <a:gd name="textAreaBottom" fmla="*/ 3467880 h 3467520"/>
              </a:gdLst>
              <a:ahLst/>
              <a:rect l="textAreaLeft" t="textAreaTop" r="textAreaRight" b="textAreaBottom"/>
              <a:pathLst>
                <a:path w="1194" h="1441">
                  <a:moveTo>
                    <a:pt x="0" y="0"/>
                  </a:moveTo>
                  <a:lnTo>
                    <a:pt x="1194" y="1441"/>
                  </a:lnTo>
                  <a:lnTo>
                    <a:pt x="0" y="1441"/>
                  </a:lnTo>
                  <a:lnTo>
                    <a:pt x="0" y="0"/>
                  </a:lnTo>
                  <a:close/>
                </a:path>
              </a:pathLst>
            </a:custGeom>
            <a:solidFill>
              <a:schemeClr val="accent2"/>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Sabon Next LT"/>
              </a:endParaRPr>
            </a:p>
          </p:txBody>
        </p:sp>
      </p:grpSp>
      <p:grpSp>
        <p:nvGrpSpPr>
          <p:cNvPr id="44" name="Group 8"/>
          <p:cNvGrpSpPr/>
          <p:nvPr/>
        </p:nvGrpSpPr>
        <p:grpSpPr>
          <a:xfrm>
            <a:off x="6465960" y="360"/>
            <a:ext cx="5739480" cy="3467520"/>
            <a:chOff x="6465960" y="360"/>
            <a:chExt cx="5739480" cy="3467520"/>
          </a:xfrm>
        </p:grpSpPr>
        <p:sp>
          <p:nvSpPr>
            <p:cNvPr id="45" name="Freeform 7"/>
            <p:cNvSpPr/>
            <p:nvPr/>
          </p:nvSpPr>
          <p:spPr>
            <a:xfrm rot="10800000">
              <a:off x="9322560" y="360"/>
              <a:ext cx="2882880" cy="3467520"/>
            </a:xfrm>
            <a:custGeom>
              <a:avLst/>
              <a:gdLst>
                <a:gd name="textAreaLeft" fmla="*/ 0 w 2882880"/>
                <a:gd name="textAreaRight" fmla="*/ 2883240 w 2882880"/>
                <a:gd name="textAreaTop" fmla="*/ 0 h 3467520"/>
                <a:gd name="textAreaBottom" fmla="*/ 3467880 h 3467520"/>
              </a:gdLst>
              <a:ahLst/>
              <a:rect l="textAreaLeft" t="textAreaTop" r="textAreaRight" b="textAreaBottom"/>
              <a:pathLst>
                <a:path w="1198" h="1441">
                  <a:moveTo>
                    <a:pt x="1198" y="0"/>
                  </a:moveTo>
                  <a:lnTo>
                    <a:pt x="0" y="1441"/>
                  </a:lnTo>
                  <a:lnTo>
                    <a:pt x="1198" y="1441"/>
                  </a:lnTo>
                  <a:lnTo>
                    <a:pt x="1198" y="0"/>
                  </a:lnTo>
                  <a:close/>
                </a:path>
              </a:pathLst>
            </a:custGeom>
            <a:solidFill>
              <a:schemeClr val="accent4"/>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Sabon Next LT"/>
              </a:endParaRPr>
            </a:p>
          </p:txBody>
        </p:sp>
        <p:sp>
          <p:nvSpPr>
            <p:cNvPr id="46" name="Freeform 6"/>
            <p:cNvSpPr/>
            <p:nvPr/>
          </p:nvSpPr>
          <p:spPr>
            <a:xfrm rot="10800000">
              <a:off x="6465960" y="360"/>
              <a:ext cx="2873160" cy="3467520"/>
            </a:xfrm>
            <a:custGeom>
              <a:avLst/>
              <a:gdLst>
                <a:gd name="textAreaLeft" fmla="*/ 0 w 2873160"/>
                <a:gd name="textAreaRight" fmla="*/ 2873520 w 2873160"/>
                <a:gd name="textAreaTop" fmla="*/ 0 h 3467520"/>
                <a:gd name="textAreaBottom" fmla="*/ 3467880 h 3467520"/>
              </a:gdLst>
              <a:ahLst/>
              <a:rect l="textAreaLeft" t="textAreaTop" r="textAreaRight" b="textAreaBottom"/>
              <a:pathLst>
                <a:path w="1194" h="1441">
                  <a:moveTo>
                    <a:pt x="0" y="0"/>
                  </a:moveTo>
                  <a:lnTo>
                    <a:pt x="1194" y="1441"/>
                  </a:lnTo>
                  <a:lnTo>
                    <a:pt x="0" y="1441"/>
                  </a:lnTo>
                  <a:lnTo>
                    <a:pt x="0" y="0"/>
                  </a:lnTo>
                  <a:close/>
                </a:path>
              </a:pathLst>
            </a:custGeom>
            <a:solidFill>
              <a:schemeClr val="accent5"/>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Sabon Next LT"/>
              </a:endParaRPr>
            </a:p>
          </p:txBody>
        </p:sp>
      </p:grpSp>
      <p:sp>
        <p:nvSpPr>
          <p:cNvPr id="47" name="Image 2"/>
          <p:cNvSpPr/>
          <p:nvPr/>
        </p:nvSpPr>
        <p:spPr>
          <a:xfrm>
            <a:off x="7642440" y="4577760"/>
            <a:ext cx="774720" cy="774720"/>
          </a:xfrm>
          <a:custGeom>
            <a:avLst/>
            <a:gdLst>
              <a:gd name="textAreaLeft" fmla="*/ 0 w 774720"/>
              <a:gd name="textAreaRight" fmla="*/ 775080 w 774720"/>
              <a:gd name="textAreaTop" fmla="*/ 0 h 774720"/>
              <a:gd name="textAreaBottom" fmla="*/ 775080 h 774720"/>
            </a:gdLst>
            <a:ahLst/>
            <a:rect l="textAreaLeft" t="textAreaTop" r="textAreaRight" b="textAreaBottom"/>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Sabon Next LT"/>
            </a:endParaRPr>
          </a:p>
        </p:txBody>
      </p:sp>
      <p:sp>
        <p:nvSpPr>
          <p:cNvPr id="48" name="PlaceHolder 1"/>
          <p:cNvSpPr>
            <a:spLocks noGrp="1"/>
          </p:cNvSpPr>
          <p:nvPr>
            <p:ph type="title"/>
          </p:nvPr>
        </p:nvSpPr>
        <p:spPr>
          <a:xfrm>
            <a:off x="1499760" y="1901880"/>
            <a:ext cx="5693400" cy="767880"/>
          </a:xfrm>
          <a:prstGeom prst="rect">
            <a:avLst/>
          </a:prstGeom>
          <a:noFill/>
          <a:ln w="0">
            <a:noFill/>
          </a:ln>
        </p:spPr>
        <p:txBody>
          <a:bodyPr anchor="t">
            <a:noAutofit/>
          </a:bodyPr>
          <a:p>
            <a:pPr indent="0">
              <a:lnSpc>
                <a:spcPct val="100000"/>
              </a:lnSpc>
              <a:buNone/>
            </a:pPr>
            <a:r>
              <a:rPr b="1" lang="en-US" sz="4400" spc="-1" strike="noStrike" cap="all">
                <a:solidFill>
                  <a:schemeClr val="accent6"/>
                </a:solidFill>
                <a:latin typeface="Arial Black"/>
              </a:rPr>
              <a:t>Click to edit Master title style</a:t>
            </a:r>
            <a:endParaRPr b="0" lang="en-US" sz="4400" spc="-1" strike="noStrike">
              <a:solidFill>
                <a:srgbClr val="000000"/>
              </a:solidFill>
              <a:latin typeface="Sabon Next LT"/>
            </a:endParaRPr>
          </a:p>
        </p:txBody>
      </p:sp>
      <p:sp>
        <p:nvSpPr>
          <p:cNvPr id="49" name="PlaceHolder 2"/>
          <p:cNvSpPr>
            <a:spLocks noGrp="1"/>
          </p:cNvSpPr>
          <p:nvPr>
            <p:ph type="body"/>
          </p:nvPr>
        </p:nvSpPr>
        <p:spPr>
          <a:xfrm>
            <a:off x="1499760" y="2770560"/>
            <a:ext cx="5693400" cy="3121920"/>
          </a:xfrm>
          <a:prstGeom prst="rect">
            <a:avLst/>
          </a:prstGeom>
          <a:noFill/>
          <a:ln w="0">
            <a:noFill/>
          </a:ln>
        </p:spPr>
        <p:txBody>
          <a:bodyPr anchor="t">
            <a:noAutofit/>
          </a:bodyPr>
          <a:p>
            <a:pPr indent="0">
              <a:lnSpc>
                <a:spcPct val="150000"/>
              </a:lnSpc>
              <a:buNone/>
              <a:tabLst>
                <a:tab algn="l" pos="0"/>
              </a:tabLst>
            </a:pPr>
            <a:r>
              <a:rPr b="0" lang="en-US" sz="2400" spc="-1" strike="noStrike">
                <a:solidFill>
                  <a:schemeClr val="accent6"/>
                </a:solidFill>
                <a:latin typeface="Sabon Next LT"/>
              </a:rPr>
              <a:t>Click to edit Master text styles</a:t>
            </a:r>
            <a:endParaRPr b="0" lang="en-US" sz="2400" spc="-1" strike="noStrike">
              <a:solidFill>
                <a:schemeClr val="accent6"/>
              </a:solidFill>
              <a:latin typeface="Sabon Next LT"/>
            </a:endParaRPr>
          </a:p>
          <a:p>
            <a:pPr lvl="1" marL="347400" indent="-347400">
              <a:lnSpc>
                <a:spcPct val="150000"/>
              </a:lnSpc>
              <a:buClr>
                <a:srgbClr val="1f2c8f"/>
              </a:buClr>
              <a:buFont typeface="Arial"/>
              <a:buChar char="•"/>
              <a:tabLst>
                <a:tab algn="l" pos="0"/>
              </a:tabLst>
            </a:pPr>
            <a:r>
              <a:rPr b="0" lang="en-US" sz="2000" spc="-1" strike="noStrike">
                <a:solidFill>
                  <a:schemeClr val="accent6"/>
                </a:solidFill>
                <a:latin typeface="Sabon Next LT"/>
              </a:rPr>
              <a:t>Second level</a:t>
            </a:r>
            <a:endParaRPr b="0" lang="en-US" sz="2000" spc="-1" strike="noStrike">
              <a:solidFill>
                <a:schemeClr val="accent6"/>
              </a:solidFill>
              <a:latin typeface="Sabon Next LT"/>
            </a:endParaRPr>
          </a:p>
          <a:p>
            <a:pPr lvl="2" marL="685800" indent="-347400">
              <a:lnSpc>
                <a:spcPct val="150000"/>
              </a:lnSpc>
              <a:buClr>
                <a:srgbClr val="1f2c8f"/>
              </a:buClr>
              <a:buFont typeface="Arial"/>
              <a:buChar char="•"/>
              <a:tabLst>
                <a:tab algn="l" pos="0"/>
              </a:tabLst>
            </a:pPr>
            <a:r>
              <a:rPr b="0" lang="en-US" sz="1800" spc="-1" strike="noStrike">
                <a:solidFill>
                  <a:schemeClr val="accent6"/>
                </a:solidFill>
                <a:latin typeface="Sabon Next LT"/>
              </a:rPr>
              <a:t>Third level</a:t>
            </a:r>
            <a:endParaRPr b="0" lang="en-US" sz="1800" spc="-1" strike="noStrike">
              <a:solidFill>
                <a:schemeClr val="accent6"/>
              </a:solidFill>
              <a:latin typeface="Sabon Next LT"/>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86" name="Freeform: Shape 22"/>
          <p:cNvSpPr/>
          <p:nvPr/>
        </p:nvSpPr>
        <p:spPr>
          <a:xfrm>
            <a:off x="0" y="3427200"/>
            <a:ext cx="3429720" cy="3430440"/>
          </a:xfrm>
          <a:custGeom>
            <a:avLst/>
            <a:gdLst>
              <a:gd name="textAreaLeft" fmla="*/ 0 w 3429720"/>
              <a:gd name="textAreaRight" fmla="*/ 3430080 w 3429720"/>
              <a:gd name="textAreaTop" fmla="*/ 0 h 3430440"/>
              <a:gd name="textAreaBottom" fmla="*/ 3430800 h 3430440"/>
            </a:gdLst>
            <a:ahLst/>
            <a:rect l="textAreaLeft" t="textAreaTop" r="textAreaRight" b="textAreaBottom"/>
            <a:pathLst>
              <a:path w="3430200" h="3430665">
                <a:moveTo>
                  <a:pt x="0" y="0"/>
                </a:moveTo>
                <a:lnTo>
                  <a:pt x="3430200" y="0"/>
                </a:lnTo>
                <a:lnTo>
                  <a:pt x="3430200" y="3430665"/>
                </a:lnTo>
                <a:lnTo>
                  <a:pt x="0" y="3430665"/>
                </a:lnTo>
                <a:close/>
              </a:path>
            </a:pathLst>
          </a:custGeom>
          <a:solidFill>
            <a:schemeClr val="accent3"/>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Sabon Next LT"/>
            </a:endParaRPr>
          </a:p>
        </p:txBody>
      </p:sp>
      <p:sp>
        <p:nvSpPr>
          <p:cNvPr id="87" name="Freeform: Shape 19"/>
          <p:cNvSpPr/>
          <p:nvPr/>
        </p:nvSpPr>
        <p:spPr>
          <a:xfrm>
            <a:off x="0" y="3427200"/>
            <a:ext cx="3429720" cy="3430440"/>
          </a:xfrm>
          <a:custGeom>
            <a:avLst/>
            <a:gdLst>
              <a:gd name="textAreaLeft" fmla="*/ 0 w 3429720"/>
              <a:gd name="textAreaRight" fmla="*/ 3430080 w 3429720"/>
              <a:gd name="textAreaTop" fmla="*/ 0 h 3430440"/>
              <a:gd name="textAreaBottom" fmla="*/ 3430800 h 3430440"/>
            </a:gdLst>
            <a:ahLst/>
            <a:rect l="textAreaLeft" t="textAreaTop" r="textAreaRight" b="textAreaBottom"/>
            <a:pathLst>
              <a:path w="3430200" h="3430665">
                <a:moveTo>
                  <a:pt x="3430200" y="0"/>
                </a:moveTo>
                <a:lnTo>
                  <a:pt x="3430200" y="3430665"/>
                </a:lnTo>
                <a:lnTo>
                  <a:pt x="0" y="3430665"/>
                </a:lnTo>
                <a:lnTo>
                  <a:pt x="0" y="3417531"/>
                </a:lnTo>
                <a:close/>
              </a:path>
            </a:pathLst>
          </a:custGeom>
          <a:solidFill>
            <a:schemeClr val="accent1"/>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Sabon Next LT"/>
            </a:endParaRPr>
          </a:p>
        </p:txBody>
      </p:sp>
      <p:sp>
        <p:nvSpPr>
          <p:cNvPr id="88" name="Freeform: Shape 13"/>
          <p:cNvSpPr/>
          <p:nvPr/>
        </p:nvSpPr>
        <p:spPr>
          <a:xfrm>
            <a:off x="0" y="0"/>
            <a:ext cx="3423600" cy="3436920"/>
          </a:xfrm>
          <a:custGeom>
            <a:avLst/>
            <a:gdLst>
              <a:gd name="textAreaLeft" fmla="*/ 0 w 3423600"/>
              <a:gd name="textAreaRight" fmla="*/ 3423960 w 3423600"/>
              <a:gd name="textAreaTop" fmla="*/ 0 h 3436920"/>
              <a:gd name="textAreaBottom" fmla="*/ 3437280 h 3436920"/>
            </a:gdLst>
            <a:ahLst/>
            <a:rect l="textAreaLeft" t="textAreaTop" r="textAreaRight" b="textAreaBottom"/>
            <a:pathLst>
              <a:path w="3423785" h="3437345">
                <a:moveTo>
                  <a:pt x="0" y="0"/>
                </a:moveTo>
                <a:lnTo>
                  <a:pt x="3423785" y="0"/>
                </a:lnTo>
                <a:lnTo>
                  <a:pt x="3423785" y="3437345"/>
                </a:lnTo>
                <a:lnTo>
                  <a:pt x="0" y="3437345"/>
                </a:lnTo>
                <a:close/>
              </a:path>
            </a:pathLst>
          </a:custGeom>
          <a:solidFill>
            <a:schemeClr val="accent5"/>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Sabon Next LT"/>
            </a:endParaRPr>
          </a:p>
        </p:txBody>
      </p:sp>
      <p:sp>
        <p:nvSpPr>
          <p:cNvPr id="89" name="PlaceHolder 1"/>
          <p:cNvSpPr>
            <a:spLocks noGrp="1"/>
          </p:cNvSpPr>
          <p:nvPr>
            <p:ph type="title"/>
          </p:nvPr>
        </p:nvSpPr>
        <p:spPr>
          <a:xfrm>
            <a:off x="4224600" y="2277000"/>
            <a:ext cx="6766200" cy="767880"/>
          </a:xfrm>
          <a:prstGeom prst="rect">
            <a:avLst/>
          </a:prstGeom>
          <a:noFill/>
          <a:ln w="0">
            <a:noFill/>
          </a:ln>
        </p:spPr>
        <p:txBody>
          <a:bodyPr anchor="t">
            <a:noAutofit/>
          </a:bodyPr>
          <a:p>
            <a:pPr indent="0">
              <a:lnSpc>
                <a:spcPct val="100000"/>
              </a:lnSpc>
              <a:buNone/>
            </a:pPr>
            <a:r>
              <a:rPr b="1" lang="en-US" sz="4400" spc="-1" strike="noStrike" cap="all">
                <a:solidFill>
                  <a:schemeClr val="accent6"/>
                </a:solidFill>
                <a:latin typeface="Arial Black"/>
              </a:rPr>
              <a:t>Click to edit Master title style</a:t>
            </a:r>
            <a:endParaRPr b="0" lang="en-US" sz="4400" spc="-1" strike="noStrike">
              <a:solidFill>
                <a:srgbClr val="000000"/>
              </a:solidFill>
              <a:latin typeface="Sabon Next LT"/>
            </a:endParaRPr>
          </a:p>
        </p:txBody>
      </p:sp>
      <p:sp>
        <p:nvSpPr>
          <p:cNvPr id="90" name="PlaceHolder 2"/>
          <p:cNvSpPr>
            <a:spLocks noGrp="1"/>
          </p:cNvSpPr>
          <p:nvPr>
            <p:ph type="body"/>
          </p:nvPr>
        </p:nvSpPr>
        <p:spPr>
          <a:xfrm>
            <a:off x="4224600" y="3222720"/>
            <a:ext cx="6766200" cy="2700000"/>
          </a:xfrm>
          <a:prstGeom prst="rect">
            <a:avLst/>
          </a:prstGeom>
          <a:noFill/>
          <a:ln w="0">
            <a:noFill/>
          </a:ln>
        </p:spPr>
        <p:txBody>
          <a:bodyPr anchor="t">
            <a:noAutofit/>
          </a:bodyPr>
          <a:p>
            <a:pPr indent="0">
              <a:lnSpc>
                <a:spcPct val="100000"/>
              </a:lnSpc>
              <a:spcBef>
                <a:spcPts val="360"/>
              </a:spcBef>
              <a:buNone/>
              <a:tabLst>
                <a:tab algn="l" pos="0"/>
              </a:tabLst>
            </a:pPr>
            <a:r>
              <a:rPr b="0" lang="en-US" sz="1500" spc="-1" strike="noStrike">
                <a:solidFill>
                  <a:schemeClr val="accent6"/>
                </a:solidFill>
                <a:latin typeface="Sabon Next LT"/>
              </a:rPr>
              <a:t>Click to edit Master text styles</a:t>
            </a:r>
            <a:endParaRPr b="0" lang="en-US" sz="1500" spc="-1" strike="noStrike">
              <a:solidFill>
                <a:schemeClr val="accent6"/>
              </a:solidFill>
              <a:latin typeface="Sabon Next LT"/>
            </a:endParaRPr>
          </a:p>
          <a:p>
            <a:pPr lvl="1" marL="685800" indent="-347400">
              <a:lnSpc>
                <a:spcPct val="100000"/>
              </a:lnSpc>
              <a:spcBef>
                <a:spcPts val="360"/>
              </a:spcBef>
              <a:buClr>
                <a:srgbClr val="1f2c8f"/>
              </a:buClr>
              <a:buFont typeface="Arial"/>
              <a:buChar char="•"/>
              <a:tabLst>
                <a:tab algn="l" pos="0"/>
              </a:tabLst>
            </a:pPr>
            <a:r>
              <a:rPr b="0" lang="en-US" sz="1500" spc="-1" strike="noStrike">
                <a:solidFill>
                  <a:schemeClr val="accent6"/>
                </a:solidFill>
                <a:latin typeface="Sabon Next LT"/>
              </a:rPr>
              <a:t>Second level</a:t>
            </a:r>
            <a:endParaRPr b="0" lang="en-US" sz="1500" spc="-1" strike="noStrike">
              <a:solidFill>
                <a:schemeClr val="accent6"/>
              </a:solidFill>
              <a:latin typeface="Sabon Next LT"/>
            </a:endParaRPr>
          </a:p>
          <a:p>
            <a:pPr lvl="2" marL="1143000" indent="-347400">
              <a:lnSpc>
                <a:spcPct val="100000"/>
              </a:lnSpc>
              <a:spcBef>
                <a:spcPts val="360"/>
              </a:spcBef>
              <a:buClr>
                <a:srgbClr val="1f2c8f"/>
              </a:buClr>
              <a:buFont typeface="Arial"/>
              <a:buChar char="•"/>
              <a:tabLst>
                <a:tab algn="l" pos="0"/>
              </a:tabLst>
            </a:pPr>
            <a:r>
              <a:rPr b="0" lang="en-US" sz="1500" spc="-1" strike="noStrike">
                <a:solidFill>
                  <a:schemeClr val="accent6"/>
                </a:solidFill>
                <a:latin typeface="Sabon Next LT"/>
              </a:rPr>
              <a:t>Third level</a:t>
            </a:r>
            <a:endParaRPr b="0" lang="en-US" sz="1500" spc="-1" strike="noStrike">
              <a:solidFill>
                <a:schemeClr val="accent6"/>
              </a:solidFill>
              <a:latin typeface="Sabon Next LT"/>
            </a:endParaRPr>
          </a:p>
          <a:p>
            <a:pPr lvl="3" marL="1600200" indent="-347400">
              <a:lnSpc>
                <a:spcPct val="100000"/>
              </a:lnSpc>
              <a:spcBef>
                <a:spcPts val="360"/>
              </a:spcBef>
              <a:buClr>
                <a:srgbClr val="1f2c8f"/>
              </a:buClr>
              <a:buFont typeface="Arial"/>
              <a:buChar char="•"/>
              <a:tabLst>
                <a:tab algn="l" pos="0"/>
              </a:tabLst>
            </a:pPr>
            <a:r>
              <a:rPr b="0" lang="en-US" sz="1500" spc="-1" strike="noStrike">
                <a:solidFill>
                  <a:schemeClr val="accent6"/>
                </a:solidFill>
                <a:latin typeface="Sabon Next LT"/>
              </a:rPr>
              <a:t>Fourth level</a:t>
            </a:r>
            <a:endParaRPr b="0" lang="en-US" sz="1500" spc="-1" strike="noStrike">
              <a:solidFill>
                <a:schemeClr val="accent6"/>
              </a:solidFill>
              <a:latin typeface="Sabon Next LT"/>
            </a:endParaRPr>
          </a:p>
          <a:p>
            <a:pPr lvl="4" marL="2057400" indent="-347400">
              <a:lnSpc>
                <a:spcPct val="100000"/>
              </a:lnSpc>
              <a:spcBef>
                <a:spcPts val="360"/>
              </a:spcBef>
              <a:buClr>
                <a:srgbClr val="1f2c8f"/>
              </a:buClr>
              <a:buFont typeface="Arial"/>
              <a:buChar char="•"/>
              <a:tabLst>
                <a:tab algn="l" pos="0"/>
              </a:tabLst>
            </a:pPr>
            <a:r>
              <a:rPr b="0" lang="en-US" sz="1500" spc="-1" strike="noStrike">
                <a:solidFill>
                  <a:schemeClr val="accent6"/>
                </a:solidFill>
                <a:latin typeface="Sabon Next LT"/>
              </a:rPr>
              <a:t>Fifth level</a:t>
            </a:r>
            <a:endParaRPr b="0" lang="en-US" sz="1500" spc="-1" strike="noStrike">
              <a:solidFill>
                <a:schemeClr val="accent6"/>
              </a:solidFill>
              <a:latin typeface="Sabon Next LT"/>
            </a:endParaRPr>
          </a:p>
        </p:txBody>
      </p:sp>
      <p:sp>
        <p:nvSpPr>
          <p:cNvPr id="91" name="PlaceHolder 3"/>
          <p:cNvSpPr>
            <a:spLocks noGrp="1"/>
          </p:cNvSpPr>
          <p:nvPr>
            <p:ph type="ftr" idx="1"/>
          </p:nvPr>
        </p:nvSpPr>
        <p:spPr>
          <a:xfrm>
            <a:off x="4224600" y="457200"/>
            <a:ext cx="3200040" cy="273960"/>
          </a:xfrm>
          <a:prstGeom prst="rect">
            <a:avLst/>
          </a:prstGeom>
          <a:noFill/>
          <a:ln w="0">
            <a:noFill/>
          </a:ln>
        </p:spPr>
        <p:txBody>
          <a:bodyPr anchor="ctr">
            <a:noAutofit/>
          </a:bodyPr>
          <a:lstStyle>
            <a:lvl1pPr indent="0">
              <a:lnSpc>
                <a:spcPct val="100000"/>
              </a:lnSpc>
              <a:buNone/>
              <a:defRPr b="0" lang="en-US" sz="1200" spc="-1" strike="noStrike">
                <a:solidFill>
                  <a:schemeClr val="accent6"/>
                </a:solidFill>
                <a:latin typeface="Arial"/>
              </a:defRPr>
            </a:lvl1pPr>
          </a:lstStyle>
          <a:p>
            <a:pPr indent="0">
              <a:lnSpc>
                <a:spcPct val="100000"/>
              </a:lnSpc>
              <a:buNone/>
            </a:pPr>
            <a:r>
              <a:rPr b="0" lang="en-US" sz="1200" spc="-1" strike="noStrike">
                <a:solidFill>
                  <a:schemeClr val="accent6"/>
                </a:solidFill>
                <a:latin typeface="Arial"/>
              </a:rPr>
              <a:t>&lt;footer&gt;</a:t>
            </a:r>
            <a:endParaRPr b="0" lang="en-US" sz="1200" spc="-1" strike="noStrike">
              <a:solidFill>
                <a:srgbClr val="000000"/>
              </a:solidFill>
              <a:latin typeface="Times New Roman"/>
            </a:endParaRPr>
          </a:p>
        </p:txBody>
      </p:sp>
      <p:sp>
        <p:nvSpPr>
          <p:cNvPr id="92" name="PlaceHolder 4"/>
          <p:cNvSpPr>
            <a:spLocks noGrp="1"/>
          </p:cNvSpPr>
          <p:nvPr>
            <p:ph type="sldNum" idx="2"/>
          </p:nvPr>
        </p:nvSpPr>
        <p:spPr>
          <a:xfrm>
            <a:off x="10945440" y="457200"/>
            <a:ext cx="987120" cy="273960"/>
          </a:xfrm>
          <a:prstGeom prst="rect">
            <a:avLst/>
          </a:prstGeom>
          <a:noFill/>
          <a:ln w="0">
            <a:noFill/>
          </a:ln>
        </p:spPr>
        <p:txBody>
          <a:bodyPr anchor="ctr">
            <a:noAutofit/>
          </a:bodyPr>
          <a:lstStyle>
            <a:lvl1pPr indent="0" algn="ctr">
              <a:lnSpc>
                <a:spcPct val="100000"/>
              </a:lnSpc>
              <a:buNone/>
              <a:defRPr b="0" lang="en-US" sz="1200" spc="-1" strike="noStrike">
                <a:solidFill>
                  <a:schemeClr val="accent6"/>
                </a:solidFill>
                <a:latin typeface="Arial"/>
              </a:defRPr>
            </a:lvl1pPr>
          </a:lstStyle>
          <a:p>
            <a:pPr indent="0" algn="ctr">
              <a:lnSpc>
                <a:spcPct val="100000"/>
              </a:lnSpc>
              <a:buNone/>
            </a:pPr>
            <a:fld id="{51A41F50-E77E-47BA-9CDC-66A4FE4D9872}" type="slidenum">
              <a:rPr b="0" lang="en-US" sz="1200" spc="-1" strike="noStrike">
                <a:solidFill>
                  <a:schemeClr val="accent6"/>
                </a:solidFill>
                <a:latin typeface="Arial"/>
              </a:rPr>
              <a:t>&lt;number&gt;</a:t>
            </a:fld>
            <a:endParaRPr b="0" lang="en-US" sz="1200" spc="-1" strike="noStrike">
              <a:solidFill>
                <a:srgbClr val="000000"/>
              </a:solidFill>
              <a:latin typeface="Times New Roman"/>
            </a:endParaRPr>
          </a:p>
        </p:txBody>
      </p:sp>
      <p:sp>
        <p:nvSpPr>
          <p:cNvPr id="93" name="Freeform: Shape 16"/>
          <p:cNvSpPr/>
          <p:nvPr/>
        </p:nvSpPr>
        <p:spPr>
          <a:xfrm>
            <a:off x="0" y="720"/>
            <a:ext cx="3423600" cy="3436200"/>
          </a:xfrm>
          <a:custGeom>
            <a:avLst/>
            <a:gdLst>
              <a:gd name="textAreaLeft" fmla="*/ 0 w 3423600"/>
              <a:gd name="textAreaRight" fmla="*/ 3423960 w 3423600"/>
              <a:gd name="textAreaTop" fmla="*/ 0 h 3436200"/>
              <a:gd name="textAreaBottom" fmla="*/ 3436560 h 3436200"/>
            </a:gdLst>
            <a:ahLst/>
            <a:rect l="textAreaLeft" t="textAreaTop" r="textAreaRight" b="textAreaBottom"/>
            <a:pathLst>
              <a:path w="3423785" h="3436477">
                <a:moveTo>
                  <a:pt x="0" y="0"/>
                </a:moveTo>
                <a:lnTo>
                  <a:pt x="3423785" y="3436477"/>
                </a:lnTo>
                <a:lnTo>
                  <a:pt x="0" y="3436477"/>
                </a:lnTo>
                <a:close/>
              </a:path>
            </a:pathLst>
          </a:custGeom>
          <a:solidFill>
            <a:schemeClr val="accent1"/>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Sabon Next LT"/>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130" name="Freeform: Shape 33"/>
          <p:cNvSpPr/>
          <p:nvPr/>
        </p:nvSpPr>
        <p:spPr>
          <a:xfrm>
            <a:off x="2062800" y="686520"/>
            <a:ext cx="7774200" cy="6192720"/>
          </a:xfrm>
          <a:custGeom>
            <a:avLst/>
            <a:gdLst>
              <a:gd name="textAreaLeft" fmla="*/ 0 w 7774200"/>
              <a:gd name="textAreaRight" fmla="*/ 7774560 w 7774200"/>
              <a:gd name="textAreaTop" fmla="*/ 0 h 6192720"/>
              <a:gd name="textAreaBottom" fmla="*/ 6193080 h 6192720"/>
            </a:gdLst>
            <a:ahLst/>
            <a:rect l="textAreaLeft" t="textAreaTop" r="textAreaRight" b="textAreaBottom"/>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a:noFill/>
          </a:ln>
        </p:spPr>
        <p:style>
          <a:lnRef idx="0"/>
          <a:fillRef idx="0"/>
          <a:effectRef idx="0"/>
          <a:fontRef idx="minor"/>
        </p:style>
        <p:txBody>
          <a:bodyPr numCol="1" spcCol="0" horzOverflow="overflow" vertOverflow="overflow" anchor="ctr">
            <a:noAutofit/>
          </a:bodyPr>
          <a:p>
            <a:pPr>
              <a:lnSpc>
                <a:spcPct val="100000"/>
              </a:lnSpc>
            </a:pPr>
            <a:endParaRPr b="0" lang="en-US" sz="1800" spc="-1" strike="noStrike">
              <a:solidFill>
                <a:srgbClr val="000000"/>
              </a:solidFill>
              <a:latin typeface="Sabon Next LT"/>
            </a:endParaRPr>
          </a:p>
        </p:txBody>
      </p:sp>
      <p:sp>
        <p:nvSpPr>
          <p:cNvPr id="131" name="Freeform: Shape 45"/>
          <p:cNvSpPr/>
          <p:nvPr/>
        </p:nvSpPr>
        <p:spPr>
          <a:xfrm>
            <a:off x="7610400" y="0"/>
            <a:ext cx="2273400" cy="3147480"/>
          </a:xfrm>
          <a:custGeom>
            <a:avLst/>
            <a:gdLst>
              <a:gd name="textAreaLeft" fmla="*/ 0 w 2273400"/>
              <a:gd name="textAreaRight" fmla="*/ 2273760 w 2273400"/>
              <a:gd name="textAreaTop" fmla="*/ 0 h 3147480"/>
              <a:gd name="textAreaBottom" fmla="*/ 3147840 h 3147480"/>
            </a:gdLst>
            <a:ahLst/>
            <a:rect l="textAreaLeft" t="textAreaTop" r="textAreaRight" b="textAreaBottom"/>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Sabon Next LT"/>
            </a:endParaRPr>
          </a:p>
        </p:txBody>
      </p:sp>
      <p:sp>
        <p:nvSpPr>
          <p:cNvPr id="132" name="Freeform: Shape 42"/>
          <p:cNvSpPr/>
          <p:nvPr/>
        </p:nvSpPr>
        <p:spPr>
          <a:xfrm>
            <a:off x="9883800" y="0"/>
            <a:ext cx="2254680" cy="3141360"/>
          </a:xfrm>
          <a:custGeom>
            <a:avLst/>
            <a:gdLst>
              <a:gd name="textAreaLeft" fmla="*/ 0 w 2254680"/>
              <a:gd name="textAreaRight" fmla="*/ 2255040 w 2254680"/>
              <a:gd name="textAreaTop" fmla="*/ 0 h 3141360"/>
              <a:gd name="textAreaBottom" fmla="*/ 3141720 h 3141360"/>
            </a:gdLst>
            <a:ahLst/>
            <a:rect l="textAreaLeft" t="textAreaTop" r="textAreaRight" b="textAreaBottom"/>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Sabon Next LT"/>
            </a:endParaRPr>
          </a:p>
        </p:txBody>
      </p:sp>
      <p:sp>
        <p:nvSpPr>
          <p:cNvPr id="133" name="Freeform: Shape 48"/>
          <p:cNvSpPr/>
          <p:nvPr/>
        </p:nvSpPr>
        <p:spPr>
          <a:xfrm>
            <a:off x="8395560" y="0"/>
            <a:ext cx="2958840" cy="2352600"/>
          </a:xfrm>
          <a:custGeom>
            <a:avLst/>
            <a:gdLst>
              <a:gd name="textAreaLeft" fmla="*/ 0 w 2958840"/>
              <a:gd name="textAreaRight" fmla="*/ 2959200 w 2958840"/>
              <a:gd name="textAreaTop" fmla="*/ 0 h 2352600"/>
              <a:gd name="textAreaBottom" fmla="*/ 2352960 h 2352600"/>
            </a:gdLst>
            <a:ahLst/>
            <a:rect l="textAreaLeft" t="textAreaTop" r="textAreaRight" b="textAreaBottom"/>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Sabon Next LT"/>
            </a:endParaRPr>
          </a:p>
        </p:txBody>
      </p:sp>
      <p:sp>
        <p:nvSpPr>
          <p:cNvPr id="134" name="Freeform: Shape 39"/>
          <p:cNvSpPr/>
          <p:nvPr/>
        </p:nvSpPr>
        <p:spPr>
          <a:xfrm>
            <a:off x="1390680" y="3130560"/>
            <a:ext cx="3105720" cy="3748320"/>
          </a:xfrm>
          <a:custGeom>
            <a:avLst/>
            <a:gdLst>
              <a:gd name="textAreaLeft" fmla="*/ 0 w 3105720"/>
              <a:gd name="textAreaRight" fmla="*/ 3106080 w 3105720"/>
              <a:gd name="textAreaTop" fmla="*/ 0 h 3748320"/>
              <a:gd name="textAreaBottom" fmla="*/ 3748680 h 3748320"/>
            </a:gdLst>
            <a:ahLst/>
            <a:rect l="textAreaLeft" t="textAreaTop" r="textAreaRight" b="textAreaBottom"/>
            <a:pathLst>
              <a:path w="3106248" h="3748831">
                <a:moveTo>
                  <a:pt x="0" y="0"/>
                </a:moveTo>
                <a:lnTo>
                  <a:pt x="3106248" y="3748831"/>
                </a:lnTo>
                <a:lnTo>
                  <a:pt x="0" y="3748831"/>
                </a:lnTo>
                <a:close/>
              </a:path>
            </a:pathLst>
          </a:custGeom>
          <a:solidFill>
            <a:schemeClr val="accent2">
              <a:alpha val="99000"/>
            </a:schemeClr>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Sabon Next LT"/>
            </a:endParaRPr>
          </a:p>
        </p:txBody>
      </p:sp>
      <p:sp>
        <p:nvSpPr>
          <p:cNvPr id="135" name="Freeform: Shape 36"/>
          <p:cNvSpPr/>
          <p:nvPr/>
        </p:nvSpPr>
        <p:spPr>
          <a:xfrm>
            <a:off x="0" y="3130560"/>
            <a:ext cx="1400400" cy="3748320"/>
          </a:xfrm>
          <a:custGeom>
            <a:avLst/>
            <a:gdLst>
              <a:gd name="textAreaLeft" fmla="*/ 0 w 1400400"/>
              <a:gd name="textAreaRight" fmla="*/ 1400760 w 1400400"/>
              <a:gd name="textAreaTop" fmla="*/ 0 h 3748320"/>
              <a:gd name="textAreaBottom" fmla="*/ 3748680 h 3748320"/>
            </a:gdLst>
            <a:ahLst/>
            <a:rect l="textAreaLeft" t="textAreaTop" r="textAreaRight" b="textAreaBottom"/>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Sabon Next LT"/>
            </a:endParaRPr>
          </a:p>
        </p:txBody>
      </p:sp>
      <p:sp>
        <p:nvSpPr>
          <p:cNvPr id="136" name="PlaceHolder 1"/>
          <p:cNvSpPr>
            <a:spLocks noGrp="1"/>
          </p:cNvSpPr>
          <p:nvPr>
            <p:ph type="title"/>
          </p:nvPr>
        </p:nvSpPr>
        <p:spPr>
          <a:xfrm>
            <a:off x="2895480" y="3776400"/>
            <a:ext cx="6400440" cy="767880"/>
          </a:xfrm>
          <a:prstGeom prst="rect">
            <a:avLst/>
          </a:prstGeom>
          <a:noFill/>
          <a:ln w="0">
            <a:noFill/>
          </a:ln>
        </p:spPr>
        <p:txBody>
          <a:bodyPr anchor="t">
            <a:noAutofit/>
          </a:bodyPr>
          <a:p>
            <a:pPr indent="0" algn="ctr">
              <a:lnSpc>
                <a:spcPct val="100000"/>
              </a:lnSpc>
              <a:buNone/>
            </a:pPr>
            <a:r>
              <a:rPr b="1" lang="en-US" sz="4400" spc="-1" strike="noStrike" cap="all">
                <a:solidFill>
                  <a:schemeClr val="accent6"/>
                </a:solidFill>
                <a:latin typeface="Arial Black"/>
              </a:rPr>
              <a:t>Click to edit Master title style</a:t>
            </a:r>
            <a:endParaRPr b="0" lang="en-US" sz="4400" spc="-1" strike="noStrike">
              <a:solidFill>
                <a:srgbClr val="000000"/>
              </a:solidFill>
              <a:latin typeface="Sabon Next LT"/>
            </a:endParaRPr>
          </a:p>
        </p:txBody>
      </p:sp>
      <p:sp>
        <p:nvSpPr>
          <p:cNvPr id="137" name="PlaceHolder 2"/>
          <p:cNvSpPr>
            <a:spLocks noGrp="1"/>
          </p:cNvSpPr>
          <p:nvPr>
            <p:ph type="body"/>
          </p:nvPr>
        </p:nvSpPr>
        <p:spPr>
          <a:xfrm>
            <a:off x="2895480" y="4718160"/>
            <a:ext cx="6400440" cy="511560"/>
          </a:xfrm>
          <a:prstGeom prst="rect">
            <a:avLst/>
          </a:prstGeom>
          <a:noFill/>
          <a:ln w="0">
            <a:noFill/>
          </a:ln>
        </p:spPr>
        <p:txBody>
          <a:bodyPr lIns="0" rIns="0" tIns="0" bIns="0" anchor="t">
            <a:noAutofit/>
          </a:bodyPr>
          <a:p>
            <a:pPr indent="0" algn="ctr">
              <a:lnSpc>
                <a:spcPct val="100000"/>
              </a:lnSpc>
              <a:buNone/>
              <a:tabLst>
                <a:tab algn="l" pos="0"/>
              </a:tabLst>
            </a:pPr>
            <a:r>
              <a:rPr b="0" lang="en-US" sz="2400" spc="-1" strike="noStrike">
                <a:solidFill>
                  <a:schemeClr val="accent6"/>
                </a:solidFill>
                <a:latin typeface="Sabon Next LT"/>
              </a:rPr>
              <a:t>Click to edit Master text styles</a:t>
            </a:r>
            <a:endParaRPr b="0" lang="en-US" sz="2400" spc="-1" strike="noStrike">
              <a:solidFill>
                <a:schemeClr val="accent6"/>
              </a:solidFill>
              <a:latin typeface="Sabon Next LT"/>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174" name="PlaceHolder 1"/>
          <p:cNvSpPr>
            <a:spLocks noGrp="1"/>
          </p:cNvSpPr>
          <p:nvPr>
            <p:ph type="title"/>
          </p:nvPr>
        </p:nvSpPr>
        <p:spPr>
          <a:xfrm>
            <a:off x="4389120" y="2395800"/>
            <a:ext cx="7013160" cy="1627200"/>
          </a:xfrm>
          <a:prstGeom prst="rect">
            <a:avLst/>
          </a:prstGeom>
          <a:noFill/>
          <a:ln w="0">
            <a:noFill/>
          </a:ln>
        </p:spPr>
        <p:txBody>
          <a:bodyPr lIns="0" rIns="0" tIns="0" bIns="0" anchor="t">
            <a:noAutofit/>
          </a:bodyPr>
          <a:p>
            <a:pPr indent="0">
              <a:lnSpc>
                <a:spcPct val="100000"/>
              </a:lnSpc>
              <a:buNone/>
            </a:pPr>
            <a:r>
              <a:rPr b="1" lang="en-US" sz="3300" spc="-1" strike="noStrike" cap="all">
                <a:solidFill>
                  <a:schemeClr val="accent6"/>
                </a:solidFill>
                <a:latin typeface="Arial"/>
              </a:rPr>
              <a:t>Click to edit Master title style</a:t>
            </a:r>
            <a:endParaRPr b="0" lang="en-US" sz="3300" spc="-1" strike="noStrike">
              <a:solidFill>
                <a:srgbClr val="000000"/>
              </a:solidFill>
              <a:latin typeface="Sabon Next LT"/>
            </a:endParaRPr>
          </a:p>
        </p:txBody>
      </p:sp>
      <p:sp>
        <p:nvSpPr>
          <p:cNvPr id="175" name="PlaceHolder 2"/>
          <p:cNvSpPr>
            <a:spLocks noGrp="1"/>
          </p:cNvSpPr>
          <p:nvPr>
            <p:ph type="body"/>
          </p:nvPr>
        </p:nvSpPr>
        <p:spPr>
          <a:xfrm>
            <a:off x="3611880" y="1984320"/>
            <a:ext cx="767880" cy="1627200"/>
          </a:xfrm>
          <a:prstGeom prst="rect">
            <a:avLst/>
          </a:prstGeom>
          <a:noFill/>
          <a:ln w="0">
            <a:noFill/>
          </a:ln>
        </p:spPr>
        <p:txBody>
          <a:bodyPr bIns="54720" anchor="t">
            <a:noAutofit/>
          </a:bodyPr>
          <a:p>
            <a:pPr indent="0">
              <a:lnSpc>
                <a:spcPct val="100000"/>
              </a:lnSpc>
              <a:spcBef>
                <a:spcPts val="360"/>
              </a:spcBef>
              <a:buNone/>
              <a:tabLst>
                <a:tab algn="l" pos="0"/>
              </a:tabLst>
            </a:pPr>
            <a:r>
              <a:rPr b="1" lang="en-US" sz="10000" spc="-1" strike="noStrike">
                <a:solidFill>
                  <a:schemeClr val="accent6"/>
                </a:solidFill>
                <a:latin typeface="Sabon Next LT"/>
              </a:rPr>
              <a:t>“</a:t>
            </a:r>
            <a:endParaRPr b="0" lang="en-US" sz="10000" spc="-1" strike="noStrike">
              <a:solidFill>
                <a:schemeClr val="accent6"/>
              </a:solidFill>
              <a:latin typeface="Sabon Next LT"/>
            </a:endParaRPr>
          </a:p>
        </p:txBody>
      </p:sp>
      <p:sp>
        <p:nvSpPr>
          <p:cNvPr id="176" name="PlaceHolder 3"/>
          <p:cNvSpPr>
            <a:spLocks noGrp="1"/>
          </p:cNvSpPr>
          <p:nvPr>
            <p:ph type="body"/>
          </p:nvPr>
        </p:nvSpPr>
        <p:spPr>
          <a:xfrm>
            <a:off x="4389120" y="4308480"/>
            <a:ext cx="3931920" cy="588600"/>
          </a:xfrm>
          <a:prstGeom prst="rect">
            <a:avLst/>
          </a:prstGeom>
          <a:noFill/>
          <a:ln w="0">
            <a:noFill/>
          </a:ln>
        </p:spPr>
        <p:txBody>
          <a:bodyPr lIns="0" rIns="0" tIns="0" bIns="0" anchor="t">
            <a:noAutofit/>
          </a:bodyPr>
          <a:p>
            <a:pPr indent="0">
              <a:lnSpc>
                <a:spcPct val="100000"/>
              </a:lnSpc>
              <a:spcBef>
                <a:spcPts val="360"/>
              </a:spcBef>
              <a:buNone/>
              <a:tabLst>
                <a:tab algn="l" pos="0"/>
              </a:tabLst>
            </a:pPr>
            <a:r>
              <a:rPr b="0" lang="en-US" sz="2400" spc="-1" strike="noStrike">
                <a:solidFill>
                  <a:schemeClr val="accent6"/>
                </a:solidFill>
                <a:latin typeface="Sabon Next LT"/>
              </a:rPr>
              <a:t>Click to edit Master text styles</a:t>
            </a:r>
            <a:endParaRPr b="0" lang="en-US" sz="2400" spc="-1" strike="noStrike">
              <a:solidFill>
                <a:schemeClr val="accent6"/>
              </a:solidFill>
              <a:latin typeface="Sabon Next LT"/>
            </a:endParaRPr>
          </a:p>
        </p:txBody>
      </p:sp>
      <p:sp>
        <p:nvSpPr>
          <p:cNvPr id="177" name="PlaceHolder 4"/>
          <p:cNvSpPr>
            <a:spLocks noGrp="1"/>
          </p:cNvSpPr>
          <p:nvPr>
            <p:ph type="body"/>
          </p:nvPr>
        </p:nvSpPr>
        <p:spPr>
          <a:xfrm>
            <a:off x="9500760" y="3209400"/>
            <a:ext cx="767880" cy="1627200"/>
          </a:xfrm>
          <a:prstGeom prst="rect">
            <a:avLst/>
          </a:prstGeom>
          <a:noFill/>
          <a:ln w="0">
            <a:noFill/>
          </a:ln>
        </p:spPr>
        <p:txBody>
          <a:bodyPr bIns="54720" anchor="t">
            <a:noAutofit/>
          </a:bodyPr>
          <a:p>
            <a:pPr indent="0">
              <a:lnSpc>
                <a:spcPct val="100000"/>
              </a:lnSpc>
              <a:spcBef>
                <a:spcPts val="360"/>
              </a:spcBef>
              <a:buNone/>
              <a:tabLst>
                <a:tab algn="l" pos="0"/>
              </a:tabLst>
            </a:pPr>
            <a:r>
              <a:rPr b="1" lang="en-US" sz="10000" spc="-1" strike="noStrike">
                <a:solidFill>
                  <a:schemeClr val="accent6"/>
                </a:solidFill>
                <a:latin typeface="Sabon Next LT"/>
              </a:rPr>
              <a:t>”</a:t>
            </a:r>
            <a:endParaRPr b="0" lang="en-US" sz="10000" spc="-1" strike="noStrike">
              <a:solidFill>
                <a:schemeClr val="accent6"/>
              </a:solidFill>
              <a:latin typeface="Sabon Next LT"/>
            </a:endParaRPr>
          </a:p>
        </p:txBody>
      </p:sp>
      <p:sp>
        <p:nvSpPr>
          <p:cNvPr id="178" name="Image 1"/>
          <p:cNvSpPr/>
          <p:nvPr/>
        </p:nvSpPr>
        <p:spPr>
          <a:xfrm>
            <a:off x="-7200" y="0"/>
            <a:ext cx="2550600" cy="6857640"/>
          </a:xfrm>
          <a:custGeom>
            <a:avLst/>
            <a:gdLst>
              <a:gd name="textAreaLeft" fmla="*/ 0 w 2550600"/>
              <a:gd name="textAreaRight" fmla="*/ 2550960 w 2550600"/>
              <a:gd name="textAreaTop" fmla="*/ 0 h 6857640"/>
              <a:gd name="textAreaBottom" fmla="*/ 6858000 h 6857640"/>
            </a:gdLst>
            <a:ahLst/>
            <a:rect l="textAreaLeft" t="textAreaTop" r="textAreaRight" b="textAreaBottom"/>
            <a:pathLst>
              <a:path w="2550985" h="6858000">
                <a:moveTo>
                  <a:pt x="2550985" y="0"/>
                </a:moveTo>
                <a:lnTo>
                  <a:pt x="0" y="0"/>
                </a:lnTo>
                <a:lnTo>
                  <a:pt x="0" y="6858000"/>
                </a:lnTo>
                <a:lnTo>
                  <a:pt x="2550985" y="6858000"/>
                </a:lnTo>
                <a:lnTo>
                  <a:pt x="2550985" y="0"/>
                </a:lnTo>
                <a:close/>
              </a:path>
            </a:pathLst>
          </a:custGeom>
          <a:solidFill>
            <a:schemeClr val="accent4"/>
          </a:solidFill>
          <a:ln w="7045">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Sabon Next LT"/>
            </a:endParaRPr>
          </a:p>
        </p:txBody>
      </p:sp>
      <p:sp>
        <p:nvSpPr>
          <p:cNvPr id="179" name="Freeform: Shape 52"/>
          <p:cNvSpPr/>
          <p:nvPr/>
        </p:nvSpPr>
        <p:spPr>
          <a:xfrm>
            <a:off x="-9360" y="0"/>
            <a:ext cx="2548080" cy="2555280"/>
          </a:xfrm>
          <a:custGeom>
            <a:avLst/>
            <a:gdLst>
              <a:gd name="textAreaLeft" fmla="*/ 0 w 2548080"/>
              <a:gd name="textAreaRight" fmla="*/ 2548440 w 2548080"/>
              <a:gd name="textAreaTop" fmla="*/ 0 h 2555280"/>
              <a:gd name="textAreaBottom" fmla="*/ 2555640 h 2555280"/>
            </a:gdLst>
            <a:ahLst/>
            <a:rect l="textAreaLeft" t="textAreaTop" r="textAreaRight" b="textAreaBottom"/>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Sabon Next LT"/>
            </a:endParaRPr>
          </a:p>
        </p:txBody>
      </p:sp>
      <p:sp>
        <p:nvSpPr>
          <p:cNvPr id="180" name="Image 4"/>
          <p:cNvSpPr/>
          <p:nvPr/>
        </p:nvSpPr>
        <p:spPr>
          <a:xfrm>
            <a:off x="2543760" y="0"/>
            <a:ext cx="2559960" cy="2559960"/>
          </a:xfrm>
          <a:custGeom>
            <a:avLst/>
            <a:gdLst>
              <a:gd name="textAreaLeft" fmla="*/ 0 w 2559960"/>
              <a:gd name="textAreaRight" fmla="*/ 2560320 w 2559960"/>
              <a:gd name="textAreaTop" fmla="*/ 0 h 2559960"/>
              <a:gd name="textAreaBottom" fmla="*/ 2560320 h 2559960"/>
            </a:gdLst>
            <a:ahLst/>
            <a:rect l="textAreaLeft" t="textAreaTop" r="textAreaRight" b="textAreaBottom"/>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Sabon Next LT"/>
            </a:endParaRPr>
          </a:p>
        </p:txBody>
      </p:sp>
      <p:sp>
        <p:nvSpPr>
          <p:cNvPr id="181" name="Freeform 70"/>
          <p:cNvSpPr/>
          <p:nvPr/>
        </p:nvSpPr>
        <p:spPr>
          <a:xfrm flipH="1">
            <a:off x="2534400" y="4308480"/>
            <a:ext cx="2550600" cy="2559960"/>
          </a:xfrm>
          <a:custGeom>
            <a:avLst/>
            <a:gdLst>
              <a:gd name="textAreaLeft" fmla="*/ -360 w 2550600"/>
              <a:gd name="textAreaRight" fmla="*/ 2550600 w 2550600"/>
              <a:gd name="textAreaTop" fmla="*/ 0 h 2559960"/>
              <a:gd name="textAreaBottom" fmla="*/ 2560320 h 2559960"/>
            </a:gdLst>
            <a:ahLst/>
            <a:rect l="textAreaLeft" t="textAreaTop" r="textAreaRight" b="textAreaBottom"/>
            <a:pathLst>
              <a:path w="1079" h="1083">
                <a:moveTo>
                  <a:pt x="0" y="1083"/>
                </a:moveTo>
                <a:lnTo>
                  <a:pt x="1079" y="1083"/>
                </a:lnTo>
                <a:lnTo>
                  <a:pt x="1079" y="0"/>
                </a:lnTo>
                <a:lnTo>
                  <a:pt x="0" y="1083"/>
                </a:lnTo>
                <a:close/>
              </a:path>
            </a:pathLst>
          </a:custGeom>
          <a:solidFill>
            <a:schemeClr val="accent2"/>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Sabon Next LT"/>
            </a:endParaRPr>
          </a:p>
        </p:txBody>
      </p:sp>
      <p:sp>
        <p:nvSpPr>
          <p:cNvPr id="182" name="Freeform 70"/>
          <p:cNvSpPr/>
          <p:nvPr/>
        </p:nvSpPr>
        <p:spPr>
          <a:xfrm flipH="1">
            <a:off x="-11160" y="4308480"/>
            <a:ext cx="2550600" cy="2559960"/>
          </a:xfrm>
          <a:custGeom>
            <a:avLst/>
            <a:gdLst>
              <a:gd name="textAreaLeft" fmla="*/ -360 w 2550600"/>
              <a:gd name="textAreaRight" fmla="*/ 2550600 w 2550600"/>
              <a:gd name="textAreaTop" fmla="*/ 0 h 2559960"/>
              <a:gd name="textAreaBottom" fmla="*/ 2560320 h 2559960"/>
            </a:gdLst>
            <a:ahLst/>
            <a:rect l="textAreaLeft" t="textAreaTop" r="textAreaRight" b="textAreaBottom"/>
            <a:pathLst>
              <a:path w="1079" h="1083">
                <a:moveTo>
                  <a:pt x="0" y="1083"/>
                </a:moveTo>
                <a:lnTo>
                  <a:pt x="1079" y="1083"/>
                </a:lnTo>
                <a:lnTo>
                  <a:pt x="1079" y="0"/>
                </a:lnTo>
                <a:lnTo>
                  <a:pt x="0" y="1083"/>
                </a:lnTo>
                <a:close/>
              </a:path>
            </a:pathLst>
          </a:custGeom>
          <a:solidFill>
            <a:schemeClr val="accent1"/>
          </a:solidFill>
          <a:ln w="0">
            <a:noFill/>
          </a:ln>
        </p:spPr>
        <p:style>
          <a:lnRef idx="0"/>
          <a:fillRef idx="0"/>
          <a:effectRef idx="0"/>
          <a:fontRef idx="minor"/>
        </p:style>
        <p:txBody>
          <a:bodyPr numCol="1" spcCol="0" anchor="t">
            <a:noAutofit/>
          </a:bodyPr>
          <a:p>
            <a:pPr>
              <a:lnSpc>
                <a:spcPct val="100000"/>
              </a:lnSpc>
            </a:pPr>
            <a:endParaRPr b="0" lang="en-US" sz="1800" spc="-1" strike="noStrike">
              <a:solidFill>
                <a:srgbClr val="000000"/>
              </a:solidFill>
              <a:latin typeface="Sabon Next LT"/>
            </a:endParaRPr>
          </a:p>
        </p:txBody>
      </p:sp>
      <p:sp>
        <p:nvSpPr>
          <p:cNvPr id="183" name="PlaceHolder 5"/>
          <p:cNvSpPr>
            <a:spLocks noGrp="1"/>
          </p:cNvSpPr>
          <p:nvPr>
            <p:ph type="sldNum" idx="3"/>
          </p:nvPr>
        </p:nvSpPr>
        <p:spPr>
          <a:xfrm>
            <a:off x="10945440" y="457200"/>
            <a:ext cx="987120" cy="273960"/>
          </a:xfrm>
          <a:prstGeom prst="rect">
            <a:avLst/>
          </a:prstGeom>
          <a:noFill/>
          <a:ln w="0">
            <a:noFill/>
          </a:ln>
        </p:spPr>
        <p:txBody>
          <a:bodyPr anchor="ctr">
            <a:noAutofit/>
          </a:bodyPr>
          <a:lstStyle>
            <a:lvl1pPr indent="0" algn="ctr">
              <a:lnSpc>
                <a:spcPct val="100000"/>
              </a:lnSpc>
              <a:buNone/>
              <a:defRPr b="0" lang="en-US" sz="1200" spc="-1" strike="noStrike">
                <a:solidFill>
                  <a:schemeClr val="accent6"/>
                </a:solidFill>
                <a:latin typeface="Arial"/>
              </a:defRPr>
            </a:lvl1pPr>
          </a:lstStyle>
          <a:p>
            <a:pPr indent="0" algn="ctr">
              <a:lnSpc>
                <a:spcPct val="100000"/>
              </a:lnSpc>
              <a:buNone/>
            </a:pPr>
            <a:fld id="{3E076BB9-2173-438E-A8F0-E128027EBC09}" type="slidenum">
              <a:rPr b="0" lang="en-US" sz="1200" spc="-1" strike="noStrike">
                <a:solidFill>
                  <a:schemeClr val="accent6"/>
                </a:solidFill>
                <a:latin typeface="Arial"/>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220" name="Rectangle 6"/>
          <p:cNvSpPr/>
          <p:nvPr/>
        </p:nvSpPr>
        <p:spPr>
          <a:xfrm>
            <a:off x="-24120" y="3390840"/>
            <a:ext cx="12215880" cy="346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450" spc="-1" strike="noStrike">
              <a:solidFill>
                <a:schemeClr val="lt1"/>
              </a:solidFill>
              <a:latin typeface="Sabon Next LT"/>
            </a:endParaRPr>
          </a:p>
        </p:txBody>
      </p:sp>
      <p:sp>
        <p:nvSpPr>
          <p:cNvPr id="221" name="PlaceHolder 1"/>
          <p:cNvSpPr>
            <a:spLocks noGrp="1"/>
          </p:cNvSpPr>
          <p:nvPr>
            <p:ph type="title"/>
          </p:nvPr>
        </p:nvSpPr>
        <p:spPr>
          <a:xfrm>
            <a:off x="758880" y="1216080"/>
            <a:ext cx="10670760" cy="767880"/>
          </a:xfrm>
          <a:prstGeom prst="rect">
            <a:avLst/>
          </a:prstGeom>
          <a:noFill/>
          <a:ln w="0">
            <a:noFill/>
          </a:ln>
        </p:spPr>
        <p:txBody>
          <a:bodyPr anchor="t">
            <a:noAutofit/>
          </a:bodyPr>
          <a:p>
            <a:pPr indent="0" algn="ctr">
              <a:lnSpc>
                <a:spcPct val="100000"/>
              </a:lnSpc>
              <a:buNone/>
            </a:pPr>
            <a:r>
              <a:rPr b="1" lang="en-US" sz="4400" spc="-1" strike="noStrike" cap="all">
                <a:solidFill>
                  <a:schemeClr val="accent6"/>
                </a:solidFill>
                <a:latin typeface="Arial Black"/>
              </a:rPr>
              <a:t>Click to edit Master title style</a:t>
            </a:r>
            <a:endParaRPr b="0" lang="en-US" sz="4400" spc="-1" strike="noStrike">
              <a:solidFill>
                <a:srgbClr val="000000"/>
              </a:solidFill>
              <a:latin typeface="Sabon Next LT"/>
            </a:endParaRPr>
          </a:p>
        </p:txBody>
      </p:sp>
      <p:sp>
        <p:nvSpPr>
          <p:cNvPr id="222" name="PlaceHolder 2"/>
          <p:cNvSpPr>
            <a:spLocks noGrp="1"/>
          </p:cNvSpPr>
          <p:nvPr>
            <p:ph type="ftr" idx="4"/>
          </p:nvPr>
        </p:nvSpPr>
        <p:spPr>
          <a:xfrm>
            <a:off x="621720" y="457200"/>
            <a:ext cx="3200040" cy="273960"/>
          </a:xfrm>
          <a:prstGeom prst="rect">
            <a:avLst/>
          </a:prstGeom>
          <a:noFill/>
          <a:ln w="0">
            <a:noFill/>
          </a:ln>
        </p:spPr>
        <p:txBody>
          <a:bodyPr anchor="ctr">
            <a:noAutofit/>
          </a:bodyPr>
          <a:lstStyle>
            <a:lvl1pPr indent="0">
              <a:lnSpc>
                <a:spcPct val="100000"/>
              </a:lnSpc>
              <a:buNone/>
              <a:defRPr b="0" lang="en-US" sz="1200" spc="-1" strike="noStrike">
                <a:solidFill>
                  <a:schemeClr val="accent6"/>
                </a:solidFill>
                <a:latin typeface="Arial"/>
              </a:defRPr>
            </a:lvl1pPr>
          </a:lstStyle>
          <a:p>
            <a:pPr indent="0">
              <a:lnSpc>
                <a:spcPct val="100000"/>
              </a:lnSpc>
              <a:buNone/>
            </a:pPr>
            <a:r>
              <a:rPr b="0" lang="en-US" sz="1200" spc="-1" strike="noStrike">
                <a:solidFill>
                  <a:schemeClr val="accent6"/>
                </a:solidFill>
                <a:latin typeface="Arial"/>
              </a:rPr>
              <a:t>&lt;footer&gt;</a:t>
            </a:r>
            <a:endParaRPr b="0" lang="en-US" sz="1200" spc="-1" strike="noStrike">
              <a:solidFill>
                <a:srgbClr val="000000"/>
              </a:solidFill>
              <a:latin typeface="Times New Roman"/>
            </a:endParaRPr>
          </a:p>
        </p:txBody>
      </p:sp>
      <p:sp>
        <p:nvSpPr>
          <p:cNvPr id="223" name="PlaceHolder 3"/>
          <p:cNvSpPr>
            <a:spLocks noGrp="1"/>
          </p:cNvSpPr>
          <p:nvPr>
            <p:ph type="sldNum" idx="5"/>
          </p:nvPr>
        </p:nvSpPr>
        <p:spPr>
          <a:xfrm>
            <a:off x="10945440" y="457200"/>
            <a:ext cx="987120" cy="273960"/>
          </a:xfrm>
          <a:prstGeom prst="rect">
            <a:avLst/>
          </a:prstGeom>
          <a:noFill/>
          <a:ln w="0">
            <a:noFill/>
          </a:ln>
        </p:spPr>
        <p:txBody>
          <a:bodyPr anchor="ctr">
            <a:noAutofit/>
          </a:bodyPr>
          <a:lstStyle>
            <a:lvl1pPr indent="0" algn="ctr">
              <a:lnSpc>
                <a:spcPct val="100000"/>
              </a:lnSpc>
              <a:buNone/>
              <a:defRPr b="0" lang="en-US" sz="1200" spc="-1" strike="noStrike">
                <a:solidFill>
                  <a:schemeClr val="accent6"/>
                </a:solidFill>
                <a:latin typeface="Arial"/>
              </a:defRPr>
            </a:lvl1pPr>
          </a:lstStyle>
          <a:p>
            <a:pPr indent="0" algn="ctr">
              <a:lnSpc>
                <a:spcPct val="100000"/>
              </a:lnSpc>
              <a:buNone/>
            </a:pPr>
            <a:fld id="{321CA302-C05A-48ED-970A-70664EDCA94D}" type="slidenum">
              <a:rPr b="0" lang="en-US" sz="1200" spc="-1" strike="noStrike">
                <a:solidFill>
                  <a:schemeClr val="accent6"/>
                </a:solidFill>
                <a:latin typeface="Arial"/>
              </a:rPr>
              <a:t>&lt;number&gt;</a:t>
            </a:fld>
            <a:endParaRPr b="0" lang="en-US" sz="1200" spc="-1" strike="noStrike">
              <a:solidFill>
                <a:srgbClr val="000000"/>
              </a:solidFill>
              <a:latin typeface="Times New Roman"/>
            </a:endParaRPr>
          </a:p>
        </p:txBody>
      </p:sp>
      <p:sp>
        <p:nvSpPr>
          <p:cNvPr id="224" name="PlaceHolder 4"/>
          <p:cNvSpPr>
            <a:spLocks noGrp="1"/>
          </p:cNvSpPr>
          <p:nvPr>
            <p:ph type="body"/>
          </p:nvPr>
        </p:nvSpPr>
        <p:spPr>
          <a:xfrm>
            <a:off x="758880" y="2392200"/>
            <a:ext cx="2596680" cy="2596680"/>
          </a:xfrm>
          <a:prstGeom prst="rect">
            <a:avLst/>
          </a:prstGeom>
          <a:solidFill>
            <a:schemeClr val="accent4">
              <a:lumMod val="60000"/>
              <a:lumOff val="40000"/>
            </a:schemeClr>
          </a:solidFill>
          <a:ln w="0">
            <a:noFill/>
          </a:ln>
        </p:spPr>
        <p:txBody>
          <a:bodyPr lIns="90000" rIns="90000" tIns="45000" bIns="45000" anchor="ctr">
            <a:noAutofit/>
          </a:bodyPr>
          <a:p>
            <a:pPr marL="432000" indent="-324000">
              <a:spcBef>
                <a:spcPts val="1417"/>
              </a:spcBef>
              <a:buClr>
                <a:srgbClr val="000000"/>
              </a:buClr>
              <a:buSzPct val="45000"/>
              <a:buFont typeface="Wingdings" charset="2"/>
              <a:buChar char=""/>
            </a:pPr>
            <a:r>
              <a:rPr b="0" lang="en-US" sz="1400" spc="-1" strike="noStrike">
                <a:solidFill>
                  <a:schemeClr val="accent6"/>
                </a:solidFill>
                <a:latin typeface="Sabon Next LT"/>
              </a:rPr>
              <a:t>Click to edit the outline text format</a:t>
            </a:r>
            <a:endParaRPr b="0" lang="en-US" sz="1400" spc="-1" strike="noStrike">
              <a:solidFill>
                <a:schemeClr val="accent6"/>
              </a:solidFill>
              <a:latin typeface="Sabon Next LT"/>
            </a:endParaRPr>
          </a:p>
          <a:p>
            <a:pPr lvl="1" marL="864000" indent="-324000">
              <a:spcBef>
                <a:spcPts val="1134"/>
              </a:spcBef>
              <a:buClr>
                <a:srgbClr val="000000"/>
              </a:buClr>
              <a:buSzPct val="75000"/>
              <a:buFont typeface="Symbol" charset="2"/>
              <a:buChar char=""/>
            </a:pPr>
            <a:r>
              <a:rPr b="0" lang="en-US" sz="1400" spc="-1" strike="noStrike">
                <a:solidFill>
                  <a:schemeClr val="accent6"/>
                </a:solidFill>
                <a:latin typeface="Sabon Next LT"/>
              </a:rPr>
              <a:t>Second Outline Level</a:t>
            </a:r>
            <a:endParaRPr b="0" lang="en-US" sz="1400" spc="-1" strike="noStrike">
              <a:solidFill>
                <a:schemeClr val="accent6"/>
              </a:solidFill>
              <a:latin typeface="Sabon Next LT"/>
            </a:endParaRPr>
          </a:p>
          <a:p>
            <a:pPr lvl="2" marL="1296000" indent="-288000">
              <a:spcBef>
                <a:spcPts val="850"/>
              </a:spcBef>
              <a:buClr>
                <a:srgbClr val="000000"/>
              </a:buClr>
              <a:buSzPct val="45000"/>
              <a:buFont typeface="Wingdings" charset="2"/>
              <a:buChar char=""/>
            </a:pPr>
            <a:r>
              <a:rPr b="0" lang="en-US" sz="1400" spc="-1" strike="noStrike">
                <a:solidFill>
                  <a:schemeClr val="accent6"/>
                </a:solidFill>
                <a:latin typeface="Sabon Next LT"/>
              </a:rPr>
              <a:t>Third Outline Level</a:t>
            </a:r>
            <a:endParaRPr b="0" lang="en-US" sz="1400" spc="-1" strike="noStrike">
              <a:solidFill>
                <a:schemeClr val="accent6"/>
              </a:solidFill>
              <a:latin typeface="Sabon Next LT"/>
            </a:endParaRPr>
          </a:p>
          <a:p>
            <a:pPr lvl="3" marL="1728000" indent="-216000">
              <a:spcBef>
                <a:spcPts val="567"/>
              </a:spcBef>
              <a:buClr>
                <a:srgbClr val="000000"/>
              </a:buClr>
              <a:buSzPct val="75000"/>
              <a:buFont typeface="Symbol" charset="2"/>
              <a:buChar char=""/>
            </a:pPr>
            <a:r>
              <a:rPr b="0" lang="en-US" sz="1400" spc="-1" strike="noStrike">
                <a:solidFill>
                  <a:schemeClr val="accent6"/>
                </a:solidFill>
                <a:latin typeface="Sabon Next LT"/>
              </a:rPr>
              <a:t>Fourth Outline Level</a:t>
            </a:r>
            <a:endParaRPr b="0" lang="en-US" sz="1400" spc="-1" strike="noStrike">
              <a:solidFill>
                <a:schemeClr val="accent6"/>
              </a:solidFill>
              <a:latin typeface="Sabon Next LT"/>
            </a:endParaRPr>
          </a:p>
          <a:p>
            <a:pPr lvl="4" marL="2160000" indent="-216000">
              <a:spcBef>
                <a:spcPts val="283"/>
              </a:spcBef>
              <a:buClr>
                <a:srgbClr val="000000"/>
              </a:buClr>
              <a:buSzPct val="45000"/>
              <a:buFont typeface="Wingdings" charset="2"/>
              <a:buChar char=""/>
            </a:pPr>
            <a:r>
              <a:rPr b="0" lang="en-US" sz="1400" spc="-1" strike="noStrike">
                <a:solidFill>
                  <a:schemeClr val="accent6"/>
                </a:solidFill>
                <a:latin typeface="Sabon Next LT"/>
              </a:rPr>
              <a:t>Fifth Outline Level</a:t>
            </a:r>
            <a:endParaRPr b="0" lang="en-US" sz="1400" spc="-1" strike="noStrike">
              <a:solidFill>
                <a:schemeClr val="accent6"/>
              </a:solidFill>
              <a:latin typeface="Sabon Next LT"/>
            </a:endParaRPr>
          </a:p>
          <a:p>
            <a:pPr lvl="5" marL="2592000" indent="-216000">
              <a:spcBef>
                <a:spcPts val="283"/>
              </a:spcBef>
              <a:buClr>
                <a:srgbClr val="000000"/>
              </a:buClr>
              <a:buSzPct val="45000"/>
              <a:buFont typeface="Wingdings" charset="2"/>
              <a:buChar char=""/>
            </a:pPr>
            <a:r>
              <a:rPr b="0" lang="en-US" sz="1400" spc="-1" strike="noStrike">
                <a:solidFill>
                  <a:schemeClr val="accent6"/>
                </a:solidFill>
                <a:latin typeface="Sabon Next LT"/>
              </a:rPr>
              <a:t>Sixth Outline Level</a:t>
            </a:r>
            <a:endParaRPr b="0" lang="en-US" sz="1400" spc="-1" strike="noStrike">
              <a:solidFill>
                <a:schemeClr val="accent6"/>
              </a:solidFill>
              <a:latin typeface="Sabon Next LT"/>
            </a:endParaRPr>
          </a:p>
          <a:p>
            <a:pPr lvl="6" marL="3024000" indent="-216000">
              <a:spcBef>
                <a:spcPts val="283"/>
              </a:spcBef>
              <a:buClr>
                <a:srgbClr val="000000"/>
              </a:buClr>
              <a:buSzPct val="45000"/>
              <a:buFont typeface="Wingdings" charset="2"/>
              <a:buChar char=""/>
            </a:pPr>
            <a:r>
              <a:rPr b="0" lang="en-US" sz="1400" spc="-1" strike="noStrike">
                <a:solidFill>
                  <a:schemeClr val="accent6"/>
                </a:solidFill>
                <a:latin typeface="Sabon Next LT"/>
              </a:rPr>
              <a:t>Seventh Outline Level</a:t>
            </a:r>
            <a:endParaRPr b="0" lang="en-US" sz="1400" spc="-1" strike="noStrike">
              <a:solidFill>
                <a:schemeClr val="accent6"/>
              </a:solidFill>
              <a:latin typeface="Sabon Next LT"/>
            </a:endParaRPr>
          </a:p>
        </p:txBody>
      </p:sp>
      <p:sp>
        <p:nvSpPr>
          <p:cNvPr id="225" name="PlaceHolder 5"/>
          <p:cNvSpPr>
            <a:spLocks noGrp="1"/>
          </p:cNvSpPr>
          <p:nvPr>
            <p:ph type="body"/>
          </p:nvPr>
        </p:nvSpPr>
        <p:spPr>
          <a:xfrm>
            <a:off x="758880" y="4989600"/>
            <a:ext cx="2598480" cy="1109160"/>
          </a:xfrm>
          <a:prstGeom prst="rect">
            <a:avLst/>
          </a:prstGeom>
          <a:solidFill>
            <a:srgbClr val="fdfaf6"/>
          </a:solidFill>
          <a:ln w="0">
            <a:noFill/>
          </a:ln>
        </p:spPr>
        <p:txBody>
          <a:bodyPr lIns="0" rIns="0" tIns="274320" anchor="t">
            <a:noAutofit/>
          </a:bodyPr>
          <a:p>
            <a:pPr indent="0" algn="ctr">
              <a:lnSpc>
                <a:spcPct val="100000"/>
              </a:lnSpc>
              <a:buNone/>
              <a:tabLst>
                <a:tab algn="l" pos="0"/>
              </a:tabLst>
            </a:pPr>
            <a:r>
              <a:rPr b="1" lang="en-US" sz="1800" spc="-1" strike="noStrike" cap="all">
                <a:solidFill>
                  <a:schemeClr val="accent6"/>
                </a:solidFill>
                <a:latin typeface="Arial"/>
              </a:rPr>
              <a:t>Name</a:t>
            </a:r>
            <a:endParaRPr b="0" lang="en-US" sz="1800" spc="-1" strike="noStrike">
              <a:solidFill>
                <a:schemeClr val="accent6"/>
              </a:solidFill>
              <a:latin typeface="Sabon Next LT"/>
            </a:endParaRPr>
          </a:p>
        </p:txBody>
      </p:sp>
      <p:sp>
        <p:nvSpPr>
          <p:cNvPr id="226" name="PlaceHolder 6"/>
          <p:cNvSpPr>
            <a:spLocks noGrp="1"/>
          </p:cNvSpPr>
          <p:nvPr>
            <p:ph type="body"/>
          </p:nvPr>
        </p:nvSpPr>
        <p:spPr>
          <a:xfrm>
            <a:off x="916920" y="5599800"/>
            <a:ext cx="2283120" cy="364680"/>
          </a:xfrm>
          <a:prstGeom prst="rect">
            <a:avLst/>
          </a:prstGeom>
          <a:noFill/>
          <a:ln w="0">
            <a:noFill/>
          </a:ln>
        </p:spPr>
        <p:txBody>
          <a:bodyPr anchor="ctr">
            <a:noAutofit/>
          </a:bodyPr>
          <a:p>
            <a:pPr indent="0" algn="ctr">
              <a:lnSpc>
                <a:spcPct val="100000"/>
              </a:lnSpc>
              <a:spcBef>
                <a:spcPts val="360"/>
              </a:spcBef>
              <a:buNone/>
              <a:tabLst>
                <a:tab algn="l" pos="0"/>
              </a:tabLst>
            </a:pPr>
            <a:r>
              <a:rPr b="0" lang="en-US" sz="1400" spc="-1" strike="noStrike">
                <a:solidFill>
                  <a:schemeClr val="accent6"/>
                </a:solidFill>
                <a:latin typeface="Sabon Next LT"/>
              </a:rPr>
              <a:t>Title</a:t>
            </a:r>
            <a:endParaRPr b="0" lang="en-US" sz="1400" spc="-1" strike="noStrike">
              <a:solidFill>
                <a:schemeClr val="accent6"/>
              </a:solidFill>
              <a:latin typeface="Sabon Next LT"/>
            </a:endParaRPr>
          </a:p>
        </p:txBody>
      </p:sp>
      <p:sp>
        <p:nvSpPr>
          <p:cNvPr id="227" name="PlaceHolder 7"/>
          <p:cNvSpPr>
            <a:spLocks noGrp="1"/>
          </p:cNvSpPr>
          <p:nvPr>
            <p:ph type="body"/>
          </p:nvPr>
        </p:nvSpPr>
        <p:spPr>
          <a:xfrm>
            <a:off x="3517200" y="2392560"/>
            <a:ext cx="2596680" cy="2596680"/>
          </a:xfrm>
          <a:prstGeom prst="rect">
            <a:avLst/>
          </a:prstGeom>
          <a:solidFill>
            <a:schemeClr val="accent4">
              <a:lumMod val="60000"/>
              <a:lumOff val="40000"/>
            </a:schemeClr>
          </a:solidFill>
          <a:ln w="0">
            <a:noFill/>
          </a:ln>
        </p:spPr>
        <p:txBody>
          <a:bodyPr lIns="90000" rIns="90000" tIns="45000" bIns="45000" anchor="ctr">
            <a:noAutofit/>
          </a:bodyPr>
          <a:p>
            <a:pPr marL="432000" indent="-324000">
              <a:spcBef>
                <a:spcPts val="1417"/>
              </a:spcBef>
              <a:buClr>
                <a:srgbClr val="000000"/>
              </a:buClr>
              <a:buSzPct val="45000"/>
              <a:buFont typeface="Wingdings" charset="2"/>
              <a:buChar char=""/>
            </a:pPr>
            <a:r>
              <a:rPr b="0" lang="en-US" sz="1400" spc="-1" strike="noStrike">
                <a:solidFill>
                  <a:schemeClr val="accent6"/>
                </a:solidFill>
                <a:latin typeface="Sabon Next LT"/>
              </a:rPr>
              <a:t>Click to edit the outline text format</a:t>
            </a:r>
            <a:endParaRPr b="0" lang="en-US" sz="1400" spc="-1" strike="noStrike">
              <a:solidFill>
                <a:schemeClr val="accent6"/>
              </a:solidFill>
              <a:latin typeface="Sabon Next LT"/>
            </a:endParaRPr>
          </a:p>
          <a:p>
            <a:pPr lvl="1" marL="864000" indent="-324000">
              <a:spcBef>
                <a:spcPts val="1134"/>
              </a:spcBef>
              <a:buClr>
                <a:srgbClr val="000000"/>
              </a:buClr>
              <a:buSzPct val="75000"/>
              <a:buFont typeface="Symbol" charset="2"/>
              <a:buChar char=""/>
            </a:pPr>
            <a:r>
              <a:rPr b="0" lang="en-US" sz="1400" spc="-1" strike="noStrike">
                <a:solidFill>
                  <a:schemeClr val="accent6"/>
                </a:solidFill>
                <a:latin typeface="Sabon Next LT"/>
              </a:rPr>
              <a:t>Second Outline Level</a:t>
            </a:r>
            <a:endParaRPr b="0" lang="en-US" sz="1400" spc="-1" strike="noStrike">
              <a:solidFill>
                <a:schemeClr val="accent6"/>
              </a:solidFill>
              <a:latin typeface="Sabon Next LT"/>
            </a:endParaRPr>
          </a:p>
          <a:p>
            <a:pPr lvl="2" marL="1296000" indent="-288000">
              <a:spcBef>
                <a:spcPts val="850"/>
              </a:spcBef>
              <a:buClr>
                <a:srgbClr val="000000"/>
              </a:buClr>
              <a:buSzPct val="45000"/>
              <a:buFont typeface="Wingdings" charset="2"/>
              <a:buChar char=""/>
            </a:pPr>
            <a:r>
              <a:rPr b="0" lang="en-US" sz="1400" spc="-1" strike="noStrike">
                <a:solidFill>
                  <a:schemeClr val="accent6"/>
                </a:solidFill>
                <a:latin typeface="Sabon Next LT"/>
              </a:rPr>
              <a:t>Third Outline Level</a:t>
            </a:r>
            <a:endParaRPr b="0" lang="en-US" sz="1400" spc="-1" strike="noStrike">
              <a:solidFill>
                <a:schemeClr val="accent6"/>
              </a:solidFill>
              <a:latin typeface="Sabon Next LT"/>
            </a:endParaRPr>
          </a:p>
          <a:p>
            <a:pPr lvl="3" marL="1728000" indent="-216000">
              <a:spcBef>
                <a:spcPts val="567"/>
              </a:spcBef>
              <a:buClr>
                <a:srgbClr val="000000"/>
              </a:buClr>
              <a:buSzPct val="75000"/>
              <a:buFont typeface="Symbol" charset="2"/>
              <a:buChar char=""/>
            </a:pPr>
            <a:r>
              <a:rPr b="0" lang="en-US" sz="1400" spc="-1" strike="noStrike">
                <a:solidFill>
                  <a:schemeClr val="accent6"/>
                </a:solidFill>
                <a:latin typeface="Sabon Next LT"/>
              </a:rPr>
              <a:t>Fourth Outline Level</a:t>
            </a:r>
            <a:endParaRPr b="0" lang="en-US" sz="1400" spc="-1" strike="noStrike">
              <a:solidFill>
                <a:schemeClr val="accent6"/>
              </a:solidFill>
              <a:latin typeface="Sabon Next LT"/>
            </a:endParaRPr>
          </a:p>
          <a:p>
            <a:pPr lvl="4" marL="2160000" indent="-216000">
              <a:spcBef>
                <a:spcPts val="283"/>
              </a:spcBef>
              <a:buClr>
                <a:srgbClr val="000000"/>
              </a:buClr>
              <a:buSzPct val="45000"/>
              <a:buFont typeface="Wingdings" charset="2"/>
              <a:buChar char=""/>
            </a:pPr>
            <a:r>
              <a:rPr b="0" lang="en-US" sz="1400" spc="-1" strike="noStrike">
                <a:solidFill>
                  <a:schemeClr val="accent6"/>
                </a:solidFill>
                <a:latin typeface="Sabon Next LT"/>
              </a:rPr>
              <a:t>Fifth Outline Level</a:t>
            </a:r>
            <a:endParaRPr b="0" lang="en-US" sz="1400" spc="-1" strike="noStrike">
              <a:solidFill>
                <a:schemeClr val="accent6"/>
              </a:solidFill>
              <a:latin typeface="Sabon Next LT"/>
            </a:endParaRPr>
          </a:p>
          <a:p>
            <a:pPr lvl="5" marL="2592000" indent="-216000">
              <a:spcBef>
                <a:spcPts val="283"/>
              </a:spcBef>
              <a:buClr>
                <a:srgbClr val="000000"/>
              </a:buClr>
              <a:buSzPct val="45000"/>
              <a:buFont typeface="Wingdings" charset="2"/>
              <a:buChar char=""/>
            </a:pPr>
            <a:r>
              <a:rPr b="0" lang="en-US" sz="1400" spc="-1" strike="noStrike">
                <a:solidFill>
                  <a:schemeClr val="accent6"/>
                </a:solidFill>
                <a:latin typeface="Sabon Next LT"/>
              </a:rPr>
              <a:t>Sixth Outline Level</a:t>
            </a:r>
            <a:endParaRPr b="0" lang="en-US" sz="1400" spc="-1" strike="noStrike">
              <a:solidFill>
                <a:schemeClr val="accent6"/>
              </a:solidFill>
              <a:latin typeface="Sabon Next LT"/>
            </a:endParaRPr>
          </a:p>
          <a:p>
            <a:pPr lvl="6" marL="3024000" indent="-216000">
              <a:spcBef>
                <a:spcPts val="283"/>
              </a:spcBef>
              <a:buClr>
                <a:srgbClr val="000000"/>
              </a:buClr>
              <a:buSzPct val="45000"/>
              <a:buFont typeface="Wingdings" charset="2"/>
              <a:buChar char=""/>
            </a:pPr>
            <a:r>
              <a:rPr b="0" lang="en-US" sz="1400" spc="-1" strike="noStrike">
                <a:solidFill>
                  <a:schemeClr val="accent6"/>
                </a:solidFill>
                <a:latin typeface="Sabon Next LT"/>
              </a:rPr>
              <a:t>Seventh Outline Level</a:t>
            </a:r>
            <a:endParaRPr b="0" lang="en-US" sz="1400" spc="-1" strike="noStrike">
              <a:solidFill>
                <a:schemeClr val="accent6"/>
              </a:solidFill>
              <a:latin typeface="Sabon Next LT"/>
            </a:endParaRPr>
          </a:p>
        </p:txBody>
      </p:sp>
      <p:sp>
        <p:nvSpPr>
          <p:cNvPr id="228" name="PlaceHolder 8"/>
          <p:cNvSpPr>
            <a:spLocks noGrp="1"/>
          </p:cNvSpPr>
          <p:nvPr>
            <p:ph type="body"/>
          </p:nvPr>
        </p:nvSpPr>
        <p:spPr>
          <a:xfrm>
            <a:off x="3516840" y="4989960"/>
            <a:ext cx="2598480" cy="1109160"/>
          </a:xfrm>
          <a:prstGeom prst="rect">
            <a:avLst/>
          </a:prstGeom>
          <a:solidFill>
            <a:srgbClr val="fdfaf6"/>
          </a:solidFill>
          <a:ln w="0">
            <a:noFill/>
          </a:ln>
        </p:spPr>
        <p:txBody>
          <a:bodyPr lIns="0" rIns="0" tIns="274320" anchor="t">
            <a:noAutofit/>
          </a:bodyPr>
          <a:p>
            <a:pPr indent="0" algn="ctr">
              <a:lnSpc>
                <a:spcPct val="100000"/>
              </a:lnSpc>
              <a:buNone/>
              <a:tabLst>
                <a:tab algn="l" pos="0"/>
              </a:tabLst>
            </a:pPr>
            <a:r>
              <a:rPr b="1" lang="en-US" sz="1800" spc="-1" strike="noStrike" cap="all">
                <a:solidFill>
                  <a:schemeClr val="accent6"/>
                </a:solidFill>
                <a:latin typeface="Arial"/>
              </a:rPr>
              <a:t>Name</a:t>
            </a:r>
            <a:endParaRPr b="0" lang="en-US" sz="1800" spc="-1" strike="noStrike">
              <a:solidFill>
                <a:schemeClr val="accent6"/>
              </a:solidFill>
              <a:latin typeface="Sabon Next LT"/>
            </a:endParaRPr>
          </a:p>
        </p:txBody>
      </p:sp>
      <p:sp>
        <p:nvSpPr>
          <p:cNvPr id="229" name="PlaceHolder 9"/>
          <p:cNvSpPr>
            <a:spLocks noGrp="1"/>
          </p:cNvSpPr>
          <p:nvPr>
            <p:ph type="body"/>
          </p:nvPr>
        </p:nvSpPr>
        <p:spPr>
          <a:xfrm>
            <a:off x="3674160" y="5600520"/>
            <a:ext cx="2283120" cy="364680"/>
          </a:xfrm>
          <a:prstGeom prst="rect">
            <a:avLst/>
          </a:prstGeom>
          <a:noFill/>
          <a:ln w="0">
            <a:noFill/>
          </a:ln>
        </p:spPr>
        <p:txBody>
          <a:bodyPr anchor="ctr">
            <a:noAutofit/>
          </a:bodyPr>
          <a:p>
            <a:pPr indent="0" algn="ctr">
              <a:lnSpc>
                <a:spcPct val="100000"/>
              </a:lnSpc>
              <a:spcBef>
                <a:spcPts val="360"/>
              </a:spcBef>
              <a:buNone/>
              <a:tabLst>
                <a:tab algn="l" pos="0"/>
              </a:tabLst>
            </a:pPr>
            <a:r>
              <a:rPr b="0" lang="en-US" sz="1400" spc="-1" strike="noStrike">
                <a:solidFill>
                  <a:schemeClr val="accent6"/>
                </a:solidFill>
                <a:latin typeface="Sabon Next LT"/>
              </a:rPr>
              <a:t>Title</a:t>
            </a:r>
            <a:endParaRPr b="0" lang="en-US" sz="1400" spc="-1" strike="noStrike">
              <a:solidFill>
                <a:schemeClr val="accent6"/>
              </a:solidFill>
              <a:latin typeface="Sabon Next LT"/>
            </a:endParaRPr>
          </a:p>
        </p:txBody>
      </p:sp>
      <p:sp>
        <p:nvSpPr>
          <p:cNvPr id="230" name="PlaceHolder 10"/>
          <p:cNvSpPr>
            <a:spLocks noGrp="1"/>
          </p:cNvSpPr>
          <p:nvPr>
            <p:ph type="body"/>
          </p:nvPr>
        </p:nvSpPr>
        <p:spPr>
          <a:xfrm>
            <a:off x="6275880" y="2393280"/>
            <a:ext cx="2596680" cy="2596680"/>
          </a:xfrm>
          <a:prstGeom prst="rect">
            <a:avLst/>
          </a:prstGeom>
          <a:solidFill>
            <a:schemeClr val="accent4">
              <a:lumMod val="60000"/>
              <a:lumOff val="40000"/>
            </a:schemeClr>
          </a:solidFill>
          <a:ln w="0">
            <a:noFill/>
          </a:ln>
        </p:spPr>
        <p:txBody>
          <a:bodyPr lIns="90000" rIns="90000" tIns="45000" bIns="45000" anchor="ctr">
            <a:noAutofit/>
          </a:bodyPr>
          <a:p>
            <a:pPr marL="432000" indent="-324000">
              <a:spcBef>
                <a:spcPts val="1417"/>
              </a:spcBef>
              <a:buClr>
                <a:srgbClr val="000000"/>
              </a:buClr>
              <a:buSzPct val="45000"/>
              <a:buFont typeface="Wingdings" charset="2"/>
              <a:buChar char=""/>
            </a:pPr>
            <a:r>
              <a:rPr b="0" lang="en-US" sz="1400" spc="-1" strike="noStrike">
                <a:solidFill>
                  <a:schemeClr val="accent6"/>
                </a:solidFill>
                <a:latin typeface="Sabon Next LT"/>
              </a:rPr>
              <a:t>Click to edit the outline text format</a:t>
            </a:r>
            <a:endParaRPr b="0" lang="en-US" sz="1400" spc="-1" strike="noStrike">
              <a:solidFill>
                <a:schemeClr val="accent6"/>
              </a:solidFill>
              <a:latin typeface="Sabon Next LT"/>
            </a:endParaRPr>
          </a:p>
          <a:p>
            <a:pPr lvl="1" marL="864000" indent="-324000">
              <a:spcBef>
                <a:spcPts val="1134"/>
              </a:spcBef>
              <a:buClr>
                <a:srgbClr val="000000"/>
              </a:buClr>
              <a:buSzPct val="75000"/>
              <a:buFont typeface="Symbol" charset="2"/>
              <a:buChar char=""/>
            </a:pPr>
            <a:r>
              <a:rPr b="0" lang="en-US" sz="1400" spc="-1" strike="noStrike">
                <a:solidFill>
                  <a:schemeClr val="accent6"/>
                </a:solidFill>
                <a:latin typeface="Sabon Next LT"/>
              </a:rPr>
              <a:t>Second Outline Level</a:t>
            </a:r>
            <a:endParaRPr b="0" lang="en-US" sz="1400" spc="-1" strike="noStrike">
              <a:solidFill>
                <a:schemeClr val="accent6"/>
              </a:solidFill>
              <a:latin typeface="Sabon Next LT"/>
            </a:endParaRPr>
          </a:p>
          <a:p>
            <a:pPr lvl="2" marL="1296000" indent="-288000">
              <a:spcBef>
                <a:spcPts val="850"/>
              </a:spcBef>
              <a:buClr>
                <a:srgbClr val="000000"/>
              </a:buClr>
              <a:buSzPct val="45000"/>
              <a:buFont typeface="Wingdings" charset="2"/>
              <a:buChar char=""/>
            </a:pPr>
            <a:r>
              <a:rPr b="0" lang="en-US" sz="1400" spc="-1" strike="noStrike">
                <a:solidFill>
                  <a:schemeClr val="accent6"/>
                </a:solidFill>
                <a:latin typeface="Sabon Next LT"/>
              </a:rPr>
              <a:t>Third Outline Level</a:t>
            </a:r>
            <a:endParaRPr b="0" lang="en-US" sz="1400" spc="-1" strike="noStrike">
              <a:solidFill>
                <a:schemeClr val="accent6"/>
              </a:solidFill>
              <a:latin typeface="Sabon Next LT"/>
            </a:endParaRPr>
          </a:p>
          <a:p>
            <a:pPr lvl="3" marL="1728000" indent="-216000">
              <a:spcBef>
                <a:spcPts val="567"/>
              </a:spcBef>
              <a:buClr>
                <a:srgbClr val="000000"/>
              </a:buClr>
              <a:buSzPct val="75000"/>
              <a:buFont typeface="Symbol" charset="2"/>
              <a:buChar char=""/>
            </a:pPr>
            <a:r>
              <a:rPr b="0" lang="en-US" sz="1400" spc="-1" strike="noStrike">
                <a:solidFill>
                  <a:schemeClr val="accent6"/>
                </a:solidFill>
                <a:latin typeface="Sabon Next LT"/>
              </a:rPr>
              <a:t>Fourth Outline Level</a:t>
            </a:r>
            <a:endParaRPr b="0" lang="en-US" sz="1400" spc="-1" strike="noStrike">
              <a:solidFill>
                <a:schemeClr val="accent6"/>
              </a:solidFill>
              <a:latin typeface="Sabon Next LT"/>
            </a:endParaRPr>
          </a:p>
          <a:p>
            <a:pPr lvl="4" marL="2160000" indent="-216000">
              <a:spcBef>
                <a:spcPts val="283"/>
              </a:spcBef>
              <a:buClr>
                <a:srgbClr val="000000"/>
              </a:buClr>
              <a:buSzPct val="45000"/>
              <a:buFont typeface="Wingdings" charset="2"/>
              <a:buChar char=""/>
            </a:pPr>
            <a:r>
              <a:rPr b="0" lang="en-US" sz="1400" spc="-1" strike="noStrike">
                <a:solidFill>
                  <a:schemeClr val="accent6"/>
                </a:solidFill>
                <a:latin typeface="Sabon Next LT"/>
              </a:rPr>
              <a:t>Fifth Outline Level</a:t>
            </a:r>
            <a:endParaRPr b="0" lang="en-US" sz="1400" spc="-1" strike="noStrike">
              <a:solidFill>
                <a:schemeClr val="accent6"/>
              </a:solidFill>
              <a:latin typeface="Sabon Next LT"/>
            </a:endParaRPr>
          </a:p>
          <a:p>
            <a:pPr lvl="5" marL="2592000" indent="-216000">
              <a:spcBef>
                <a:spcPts val="283"/>
              </a:spcBef>
              <a:buClr>
                <a:srgbClr val="000000"/>
              </a:buClr>
              <a:buSzPct val="45000"/>
              <a:buFont typeface="Wingdings" charset="2"/>
              <a:buChar char=""/>
            </a:pPr>
            <a:r>
              <a:rPr b="0" lang="en-US" sz="1400" spc="-1" strike="noStrike">
                <a:solidFill>
                  <a:schemeClr val="accent6"/>
                </a:solidFill>
                <a:latin typeface="Sabon Next LT"/>
              </a:rPr>
              <a:t>Sixth Outline Level</a:t>
            </a:r>
            <a:endParaRPr b="0" lang="en-US" sz="1400" spc="-1" strike="noStrike">
              <a:solidFill>
                <a:schemeClr val="accent6"/>
              </a:solidFill>
              <a:latin typeface="Sabon Next LT"/>
            </a:endParaRPr>
          </a:p>
          <a:p>
            <a:pPr lvl="6" marL="3024000" indent="-216000">
              <a:spcBef>
                <a:spcPts val="283"/>
              </a:spcBef>
              <a:buClr>
                <a:srgbClr val="000000"/>
              </a:buClr>
              <a:buSzPct val="45000"/>
              <a:buFont typeface="Wingdings" charset="2"/>
              <a:buChar char=""/>
            </a:pPr>
            <a:r>
              <a:rPr b="0" lang="en-US" sz="1400" spc="-1" strike="noStrike">
                <a:solidFill>
                  <a:schemeClr val="accent6"/>
                </a:solidFill>
                <a:latin typeface="Sabon Next LT"/>
              </a:rPr>
              <a:t>Seventh Outline Level</a:t>
            </a:r>
            <a:endParaRPr b="0" lang="en-US" sz="1400" spc="-1" strike="noStrike">
              <a:solidFill>
                <a:schemeClr val="accent6"/>
              </a:solidFill>
              <a:latin typeface="Sabon Next LT"/>
            </a:endParaRPr>
          </a:p>
        </p:txBody>
      </p:sp>
      <p:sp>
        <p:nvSpPr>
          <p:cNvPr id="231" name="PlaceHolder 11"/>
          <p:cNvSpPr>
            <a:spLocks noGrp="1"/>
          </p:cNvSpPr>
          <p:nvPr>
            <p:ph type="body"/>
          </p:nvPr>
        </p:nvSpPr>
        <p:spPr>
          <a:xfrm>
            <a:off x="6274440" y="4990680"/>
            <a:ext cx="2598480" cy="1109160"/>
          </a:xfrm>
          <a:prstGeom prst="rect">
            <a:avLst/>
          </a:prstGeom>
          <a:solidFill>
            <a:srgbClr val="fdfaf6"/>
          </a:solidFill>
          <a:ln w="0">
            <a:noFill/>
          </a:ln>
        </p:spPr>
        <p:txBody>
          <a:bodyPr lIns="0" rIns="0" tIns="274320" anchor="t">
            <a:noAutofit/>
          </a:bodyPr>
          <a:p>
            <a:pPr indent="0" algn="ctr">
              <a:lnSpc>
                <a:spcPct val="100000"/>
              </a:lnSpc>
              <a:buNone/>
              <a:tabLst>
                <a:tab algn="l" pos="0"/>
              </a:tabLst>
            </a:pPr>
            <a:r>
              <a:rPr b="1" lang="en-US" sz="1800" spc="-1" strike="noStrike" cap="all">
                <a:solidFill>
                  <a:schemeClr val="accent6"/>
                </a:solidFill>
                <a:latin typeface="Arial"/>
              </a:rPr>
              <a:t>Name</a:t>
            </a:r>
            <a:endParaRPr b="0" lang="en-US" sz="1800" spc="-1" strike="noStrike">
              <a:solidFill>
                <a:schemeClr val="accent6"/>
              </a:solidFill>
              <a:latin typeface="Sabon Next LT"/>
            </a:endParaRPr>
          </a:p>
        </p:txBody>
      </p:sp>
      <p:sp>
        <p:nvSpPr>
          <p:cNvPr id="232" name="PlaceHolder 12"/>
          <p:cNvSpPr>
            <a:spLocks noGrp="1"/>
          </p:cNvSpPr>
          <p:nvPr>
            <p:ph type="body"/>
          </p:nvPr>
        </p:nvSpPr>
        <p:spPr>
          <a:xfrm>
            <a:off x="6432480" y="5600880"/>
            <a:ext cx="2283120" cy="364680"/>
          </a:xfrm>
          <a:prstGeom prst="rect">
            <a:avLst/>
          </a:prstGeom>
          <a:noFill/>
          <a:ln w="0">
            <a:noFill/>
          </a:ln>
        </p:spPr>
        <p:txBody>
          <a:bodyPr anchor="ctr">
            <a:noAutofit/>
          </a:bodyPr>
          <a:p>
            <a:pPr indent="0" algn="ctr">
              <a:lnSpc>
                <a:spcPct val="100000"/>
              </a:lnSpc>
              <a:spcBef>
                <a:spcPts val="360"/>
              </a:spcBef>
              <a:buNone/>
              <a:tabLst>
                <a:tab algn="l" pos="0"/>
              </a:tabLst>
            </a:pPr>
            <a:r>
              <a:rPr b="0" lang="en-US" sz="1400" spc="-1" strike="noStrike">
                <a:solidFill>
                  <a:schemeClr val="accent6"/>
                </a:solidFill>
                <a:latin typeface="Sabon Next LT"/>
              </a:rPr>
              <a:t>Title</a:t>
            </a:r>
            <a:endParaRPr b="0" lang="en-US" sz="1400" spc="-1" strike="noStrike">
              <a:solidFill>
                <a:schemeClr val="accent6"/>
              </a:solidFill>
              <a:latin typeface="Sabon Next LT"/>
            </a:endParaRPr>
          </a:p>
        </p:txBody>
      </p:sp>
      <p:sp>
        <p:nvSpPr>
          <p:cNvPr id="233" name="PlaceHolder 13"/>
          <p:cNvSpPr>
            <a:spLocks noGrp="1"/>
          </p:cNvSpPr>
          <p:nvPr>
            <p:ph type="body"/>
          </p:nvPr>
        </p:nvSpPr>
        <p:spPr>
          <a:xfrm>
            <a:off x="9034200" y="2393280"/>
            <a:ext cx="2596680" cy="2596680"/>
          </a:xfrm>
          <a:prstGeom prst="rect">
            <a:avLst/>
          </a:prstGeom>
          <a:solidFill>
            <a:schemeClr val="accent4">
              <a:lumMod val="60000"/>
              <a:lumOff val="40000"/>
            </a:schemeClr>
          </a:solidFill>
          <a:ln w="0">
            <a:noFill/>
          </a:ln>
        </p:spPr>
        <p:txBody>
          <a:bodyPr lIns="90000" rIns="90000" tIns="45000" bIns="45000" anchor="ctr">
            <a:noAutofit/>
          </a:bodyPr>
          <a:p>
            <a:pPr marL="432000" indent="-324000">
              <a:spcBef>
                <a:spcPts val="1417"/>
              </a:spcBef>
              <a:buClr>
                <a:srgbClr val="000000"/>
              </a:buClr>
              <a:buSzPct val="45000"/>
              <a:buFont typeface="Wingdings" charset="2"/>
              <a:buChar char=""/>
            </a:pPr>
            <a:r>
              <a:rPr b="0" lang="en-US" sz="1400" spc="-1" strike="noStrike">
                <a:solidFill>
                  <a:schemeClr val="accent6"/>
                </a:solidFill>
                <a:latin typeface="Sabon Next LT"/>
              </a:rPr>
              <a:t>Click to edit the outline text format</a:t>
            </a:r>
            <a:endParaRPr b="0" lang="en-US" sz="1400" spc="-1" strike="noStrike">
              <a:solidFill>
                <a:schemeClr val="accent6"/>
              </a:solidFill>
              <a:latin typeface="Sabon Next LT"/>
            </a:endParaRPr>
          </a:p>
          <a:p>
            <a:pPr lvl="1" marL="864000" indent="-324000">
              <a:spcBef>
                <a:spcPts val="1134"/>
              </a:spcBef>
              <a:buClr>
                <a:srgbClr val="000000"/>
              </a:buClr>
              <a:buSzPct val="75000"/>
              <a:buFont typeface="Symbol" charset="2"/>
              <a:buChar char=""/>
            </a:pPr>
            <a:r>
              <a:rPr b="0" lang="en-US" sz="1400" spc="-1" strike="noStrike">
                <a:solidFill>
                  <a:schemeClr val="accent6"/>
                </a:solidFill>
                <a:latin typeface="Sabon Next LT"/>
              </a:rPr>
              <a:t>Second Outline Level</a:t>
            </a:r>
            <a:endParaRPr b="0" lang="en-US" sz="1400" spc="-1" strike="noStrike">
              <a:solidFill>
                <a:schemeClr val="accent6"/>
              </a:solidFill>
              <a:latin typeface="Sabon Next LT"/>
            </a:endParaRPr>
          </a:p>
          <a:p>
            <a:pPr lvl="2" marL="1296000" indent="-288000">
              <a:spcBef>
                <a:spcPts val="850"/>
              </a:spcBef>
              <a:buClr>
                <a:srgbClr val="000000"/>
              </a:buClr>
              <a:buSzPct val="45000"/>
              <a:buFont typeface="Wingdings" charset="2"/>
              <a:buChar char=""/>
            </a:pPr>
            <a:r>
              <a:rPr b="0" lang="en-US" sz="1400" spc="-1" strike="noStrike">
                <a:solidFill>
                  <a:schemeClr val="accent6"/>
                </a:solidFill>
                <a:latin typeface="Sabon Next LT"/>
              </a:rPr>
              <a:t>Third Outline Level</a:t>
            </a:r>
            <a:endParaRPr b="0" lang="en-US" sz="1400" spc="-1" strike="noStrike">
              <a:solidFill>
                <a:schemeClr val="accent6"/>
              </a:solidFill>
              <a:latin typeface="Sabon Next LT"/>
            </a:endParaRPr>
          </a:p>
          <a:p>
            <a:pPr lvl="3" marL="1728000" indent="-216000">
              <a:spcBef>
                <a:spcPts val="567"/>
              </a:spcBef>
              <a:buClr>
                <a:srgbClr val="000000"/>
              </a:buClr>
              <a:buSzPct val="75000"/>
              <a:buFont typeface="Symbol" charset="2"/>
              <a:buChar char=""/>
            </a:pPr>
            <a:r>
              <a:rPr b="0" lang="en-US" sz="1400" spc="-1" strike="noStrike">
                <a:solidFill>
                  <a:schemeClr val="accent6"/>
                </a:solidFill>
                <a:latin typeface="Sabon Next LT"/>
              </a:rPr>
              <a:t>Fourth Outline Level</a:t>
            </a:r>
            <a:endParaRPr b="0" lang="en-US" sz="1400" spc="-1" strike="noStrike">
              <a:solidFill>
                <a:schemeClr val="accent6"/>
              </a:solidFill>
              <a:latin typeface="Sabon Next LT"/>
            </a:endParaRPr>
          </a:p>
          <a:p>
            <a:pPr lvl="4" marL="2160000" indent="-216000">
              <a:spcBef>
                <a:spcPts val="283"/>
              </a:spcBef>
              <a:buClr>
                <a:srgbClr val="000000"/>
              </a:buClr>
              <a:buSzPct val="45000"/>
              <a:buFont typeface="Wingdings" charset="2"/>
              <a:buChar char=""/>
            </a:pPr>
            <a:r>
              <a:rPr b="0" lang="en-US" sz="1400" spc="-1" strike="noStrike">
                <a:solidFill>
                  <a:schemeClr val="accent6"/>
                </a:solidFill>
                <a:latin typeface="Sabon Next LT"/>
              </a:rPr>
              <a:t>Fifth Outline Level</a:t>
            </a:r>
            <a:endParaRPr b="0" lang="en-US" sz="1400" spc="-1" strike="noStrike">
              <a:solidFill>
                <a:schemeClr val="accent6"/>
              </a:solidFill>
              <a:latin typeface="Sabon Next LT"/>
            </a:endParaRPr>
          </a:p>
          <a:p>
            <a:pPr lvl="5" marL="2592000" indent="-216000">
              <a:spcBef>
                <a:spcPts val="283"/>
              </a:spcBef>
              <a:buClr>
                <a:srgbClr val="000000"/>
              </a:buClr>
              <a:buSzPct val="45000"/>
              <a:buFont typeface="Wingdings" charset="2"/>
              <a:buChar char=""/>
            </a:pPr>
            <a:r>
              <a:rPr b="0" lang="en-US" sz="1400" spc="-1" strike="noStrike">
                <a:solidFill>
                  <a:schemeClr val="accent6"/>
                </a:solidFill>
                <a:latin typeface="Sabon Next LT"/>
              </a:rPr>
              <a:t>Sixth Outline Level</a:t>
            </a:r>
            <a:endParaRPr b="0" lang="en-US" sz="1400" spc="-1" strike="noStrike">
              <a:solidFill>
                <a:schemeClr val="accent6"/>
              </a:solidFill>
              <a:latin typeface="Sabon Next LT"/>
            </a:endParaRPr>
          </a:p>
          <a:p>
            <a:pPr lvl="6" marL="3024000" indent="-216000">
              <a:spcBef>
                <a:spcPts val="283"/>
              </a:spcBef>
              <a:buClr>
                <a:srgbClr val="000000"/>
              </a:buClr>
              <a:buSzPct val="45000"/>
              <a:buFont typeface="Wingdings" charset="2"/>
              <a:buChar char=""/>
            </a:pPr>
            <a:r>
              <a:rPr b="0" lang="en-US" sz="1400" spc="-1" strike="noStrike">
                <a:solidFill>
                  <a:schemeClr val="accent6"/>
                </a:solidFill>
                <a:latin typeface="Sabon Next LT"/>
              </a:rPr>
              <a:t>Seventh Outline Level</a:t>
            </a:r>
            <a:endParaRPr b="0" lang="en-US" sz="1400" spc="-1" strike="noStrike">
              <a:solidFill>
                <a:schemeClr val="accent6"/>
              </a:solidFill>
              <a:latin typeface="Sabon Next LT"/>
            </a:endParaRPr>
          </a:p>
        </p:txBody>
      </p:sp>
      <p:sp>
        <p:nvSpPr>
          <p:cNvPr id="234" name="PlaceHolder 14"/>
          <p:cNvSpPr>
            <a:spLocks noGrp="1"/>
          </p:cNvSpPr>
          <p:nvPr>
            <p:ph type="body"/>
          </p:nvPr>
        </p:nvSpPr>
        <p:spPr>
          <a:xfrm>
            <a:off x="9032400" y="4990680"/>
            <a:ext cx="2598480" cy="1109160"/>
          </a:xfrm>
          <a:prstGeom prst="rect">
            <a:avLst/>
          </a:prstGeom>
          <a:solidFill>
            <a:srgbClr val="fdfaf6"/>
          </a:solidFill>
          <a:ln w="0">
            <a:noFill/>
          </a:ln>
        </p:spPr>
        <p:txBody>
          <a:bodyPr lIns="0" rIns="0" tIns="274320" anchor="t">
            <a:noAutofit/>
          </a:bodyPr>
          <a:p>
            <a:pPr indent="0" algn="ctr">
              <a:lnSpc>
                <a:spcPct val="100000"/>
              </a:lnSpc>
              <a:buNone/>
              <a:tabLst>
                <a:tab algn="l" pos="0"/>
              </a:tabLst>
            </a:pPr>
            <a:r>
              <a:rPr b="1" lang="en-US" sz="1800" spc="-1" strike="noStrike" cap="all">
                <a:solidFill>
                  <a:schemeClr val="accent6"/>
                </a:solidFill>
                <a:latin typeface="Arial"/>
              </a:rPr>
              <a:t>Name</a:t>
            </a:r>
            <a:endParaRPr b="0" lang="en-US" sz="1800" spc="-1" strike="noStrike">
              <a:solidFill>
                <a:schemeClr val="accent6"/>
              </a:solidFill>
              <a:latin typeface="Sabon Next LT"/>
            </a:endParaRPr>
          </a:p>
        </p:txBody>
      </p:sp>
      <p:sp>
        <p:nvSpPr>
          <p:cNvPr id="235" name="PlaceHolder 15"/>
          <p:cNvSpPr>
            <a:spLocks noGrp="1"/>
          </p:cNvSpPr>
          <p:nvPr>
            <p:ph type="body"/>
          </p:nvPr>
        </p:nvSpPr>
        <p:spPr>
          <a:xfrm>
            <a:off x="9191160" y="5600880"/>
            <a:ext cx="2283120" cy="364680"/>
          </a:xfrm>
          <a:prstGeom prst="rect">
            <a:avLst/>
          </a:prstGeom>
          <a:noFill/>
          <a:ln w="0">
            <a:noFill/>
          </a:ln>
        </p:spPr>
        <p:txBody>
          <a:bodyPr anchor="ctr">
            <a:noAutofit/>
          </a:bodyPr>
          <a:p>
            <a:pPr indent="0" algn="ctr">
              <a:lnSpc>
                <a:spcPct val="100000"/>
              </a:lnSpc>
              <a:spcBef>
                <a:spcPts val="360"/>
              </a:spcBef>
              <a:buNone/>
              <a:tabLst>
                <a:tab algn="l" pos="0"/>
              </a:tabLst>
            </a:pPr>
            <a:r>
              <a:rPr b="0" lang="en-US" sz="1400" spc="-1" strike="noStrike">
                <a:solidFill>
                  <a:schemeClr val="accent6"/>
                </a:solidFill>
                <a:latin typeface="Sabon Next LT"/>
              </a:rPr>
              <a:t>Title</a:t>
            </a:r>
            <a:endParaRPr b="0" lang="en-US" sz="1400" spc="-1" strike="noStrike">
              <a:solidFill>
                <a:schemeClr val="accent6"/>
              </a:solidFill>
              <a:latin typeface="Sabon Next LT"/>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6"/>
        </a:solidFill>
      </p:bgPr>
    </p:bg>
    <p:spTree>
      <p:nvGrpSpPr>
        <p:cNvPr id="1" name=""/>
        <p:cNvGrpSpPr/>
        <p:nvPr/>
      </p:nvGrpSpPr>
      <p:grpSpPr>
        <a:xfrm>
          <a:off x="0" y="0"/>
          <a:ext cx="0" cy="0"/>
          <a:chOff x="0" y="0"/>
          <a:chExt cx="0" cy="0"/>
        </a:xfrm>
      </p:grpSpPr>
      <p:sp>
        <p:nvSpPr>
          <p:cNvPr id="272" name="Freeform: Shape 12"/>
          <p:cNvSpPr/>
          <p:nvPr/>
        </p:nvSpPr>
        <p:spPr>
          <a:xfrm>
            <a:off x="0" y="0"/>
            <a:ext cx="8948520" cy="6857640"/>
          </a:xfrm>
          <a:custGeom>
            <a:avLst/>
            <a:gdLst>
              <a:gd name="textAreaLeft" fmla="*/ 0 w 8948520"/>
              <a:gd name="textAreaRight" fmla="*/ 8948880 w 8948520"/>
              <a:gd name="textAreaTop" fmla="*/ 0 h 6857640"/>
              <a:gd name="textAreaBottom" fmla="*/ 6858000 h 6857640"/>
            </a:gdLst>
            <a:ahLst/>
            <a:rect l="textAreaLeft" t="textAreaTop" r="textAreaRight" b="textAreaBottom"/>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a:noFill/>
          </a:ln>
        </p:spPr>
        <p:style>
          <a:lnRef idx="0"/>
          <a:fillRef idx="0"/>
          <a:effectRef idx="0"/>
          <a:fontRef idx="minor"/>
        </p:style>
        <p:txBody>
          <a:bodyPr numCol="1" spcCol="0" horzOverflow="overflow" vertOverflow="overflow" anchor="ctr">
            <a:noAutofit/>
          </a:bodyPr>
          <a:p>
            <a:pPr>
              <a:lnSpc>
                <a:spcPct val="100000"/>
              </a:lnSpc>
            </a:pPr>
            <a:endParaRPr b="0" lang="en-US" sz="1800" spc="-1" strike="noStrike">
              <a:solidFill>
                <a:srgbClr val="000000"/>
              </a:solidFill>
              <a:latin typeface="Sabon Next LT"/>
            </a:endParaRPr>
          </a:p>
        </p:txBody>
      </p:sp>
      <p:sp>
        <p:nvSpPr>
          <p:cNvPr id="273" name="Freeform: Shape 18"/>
          <p:cNvSpPr/>
          <p:nvPr/>
        </p:nvSpPr>
        <p:spPr>
          <a:xfrm>
            <a:off x="7538760" y="13320"/>
            <a:ext cx="4653000" cy="6831360"/>
          </a:xfrm>
          <a:custGeom>
            <a:avLst/>
            <a:gdLst>
              <a:gd name="textAreaLeft" fmla="*/ 0 w 4653000"/>
              <a:gd name="textAreaRight" fmla="*/ 4653360 w 4653000"/>
              <a:gd name="textAreaTop" fmla="*/ 0 h 6831360"/>
              <a:gd name="textAreaBottom" fmla="*/ 6831720 h 6831360"/>
            </a:gdLst>
            <a:ahLst/>
            <a:rect l="textAreaLeft" t="textAreaTop" r="textAreaRight" b="textAreaBottom"/>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Sabon Next LT"/>
            </a:endParaRPr>
          </a:p>
        </p:txBody>
      </p:sp>
      <p:pic>
        <p:nvPicPr>
          <p:cNvPr id="274" name="Image 2" descr="preencoded.png"/>
          <p:cNvPicPr/>
          <p:nvPr/>
        </p:nvPicPr>
        <p:blipFill>
          <a:blip r:embed="rId2"/>
          <a:stretch/>
        </p:blipFill>
        <p:spPr>
          <a:xfrm>
            <a:off x="8737200" y="-25200"/>
            <a:ext cx="3431880" cy="3431880"/>
          </a:xfrm>
          <a:prstGeom prst="rect">
            <a:avLst/>
          </a:prstGeom>
          <a:ln w="0">
            <a:noFill/>
          </a:ln>
        </p:spPr>
      </p:pic>
      <p:sp>
        <p:nvSpPr>
          <p:cNvPr id="275" name="PlaceHolder 1"/>
          <p:cNvSpPr>
            <a:spLocks noGrp="1"/>
          </p:cNvSpPr>
          <p:nvPr>
            <p:ph type="title"/>
          </p:nvPr>
        </p:nvSpPr>
        <p:spPr>
          <a:xfrm>
            <a:off x="1527120" y="1974960"/>
            <a:ext cx="4169160" cy="667080"/>
          </a:xfrm>
          <a:prstGeom prst="rect">
            <a:avLst/>
          </a:prstGeom>
          <a:noFill/>
          <a:ln w="0">
            <a:noFill/>
          </a:ln>
        </p:spPr>
        <p:txBody>
          <a:bodyPr tIns="0" anchor="ctr">
            <a:noAutofit/>
          </a:bodyPr>
          <a:p>
            <a:pPr indent="0">
              <a:lnSpc>
                <a:spcPts val="4876"/>
              </a:lnSpc>
              <a:buNone/>
            </a:pPr>
            <a:r>
              <a:rPr b="1" lang="en-US" sz="4400" spc="-1" strike="noStrike" cap="all">
                <a:solidFill>
                  <a:schemeClr val="accent6"/>
                </a:solidFill>
                <a:latin typeface="Arial Black"/>
              </a:rPr>
              <a:t>Click to edit Master title style</a:t>
            </a:r>
            <a:endParaRPr b="0" lang="en-US" sz="4400" spc="-1" strike="noStrike">
              <a:solidFill>
                <a:srgbClr val="000000"/>
              </a:solidFill>
              <a:latin typeface="Sabon Next LT"/>
            </a:endParaRPr>
          </a:p>
        </p:txBody>
      </p:sp>
      <p:sp>
        <p:nvSpPr>
          <p:cNvPr id="27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2800" spc="-1" strike="noStrike">
                <a:solidFill>
                  <a:schemeClr val="accent6"/>
                </a:solidFill>
                <a:latin typeface="Sabon Next LT"/>
              </a:rPr>
              <a:t>Click to edit the outline text format</a:t>
            </a:r>
            <a:endParaRPr b="0" lang="en-US" sz="2800" spc="-1" strike="noStrike">
              <a:solidFill>
                <a:schemeClr val="accent6"/>
              </a:solidFill>
              <a:latin typeface="Sabon Next LT"/>
            </a:endParaRPr>
          </a:p>
          <a:p>
            <a:pPr lvl="1" marL="864000" indent="-324000">
              <a:spcBef>
                <a:spcPts val="1134"/>
              </a:spcBef>
              <a:buClr>
                <a:srgbClr val="ffffff"/>
              </a:buClr>
              <a:buSzPct val="75000"/>
              <a:buFont typeface="Symbol" charset="2"/>
              <a:buChar char=""/>
            </a:pPr>
            <a:r>
              <a:rPr b="0" lang="en-US" sz="2000" spc="-1" strike="noStrike">
                <a:solidFill>
                  <a:schemeClr val="accent6"/>
                </a:solidFill>
                <a:latin typeface="Sabon Next LT"/>
              </a:rPr>
              <a:t>Second Outline Level</a:t>
            </a:r>
            <a:endParaRPr b="0" lang="en-US" sz="2000" spc="-1" strike="noStrike">
              <a:solidFill>
                <a:schemeClr val="accent6"/>
              </a:solidFill>
              <a:latin typeface="Sabon Next LT"/>
            </a:endParaRPr>
          </a:p>
          <a:p>
            <a:pPr lvl="2" marL="1296000" indent="-288000">
              <a:spcBef>
                <a:spcPts val="850"/>
              </a:spcBef>
              <a:buClr>
                <a:srgbClr val="ffffff"/>
              </a:buClr>
              <a:buSzPct val="45000"/>
              <a:buFont typeface="Wingdings" charset="2"/>
              <a:buChar char=""/>
            </a:pPr>
            <a:r>
              <a:rPr b="0" lang="en-US" sz="1800" spc="-1" strike="noStrike">
                <a:solidFill>
                  <a:schemeClr val="accent6"/>
                </a:solidFill>
                <a:latin typeface="Sabon Next LT"/>
              </a:rPr>
              <a:t>Third Outline Level</a:t>
            </a:r>
            <a:endParaRPr b="0" lang="en-US" sz="1800" spc="-1" strike="noStrike">
              <a:solidFill>
                <a:schemeClr val="accent6"/>
              </a:solidFill>
              <a:latin typeface="Sabon Next LT"/>
            </a:endParaRPr>
          </a:p>
          <a:p>
            <a:pPr lvl="3" marL="1728000" indent="-216000">
              <a:spcBef>
                <a:spcPts val="567"/>
              </a:spcBef>
              <a:buClr>
                <a:srgbClr val="ffffff"/>
              </a:buClr>
              <a:buSzPct val="75000"/>
              <a:buFont typeface="Symbol" charset="2"/>
              <a:buChar char=""/>
            </a:pPr>
            <a:r>
              <a:rPr b="0" lang="en-US" sz="1800" spc="-1" strike="noStrike">
                <a:solidFill>
                  <a:schemeClr val="accent6"/>
                </a:solidFill>
                <a:latin typeface="Sabon Next LT"/>
              </a:rPr>
              <a:t>Fourth Outline Level</a:t>
            </a:r>
            <a:endParaRPr b="0" lang="en-US" sz="1800" spc="-1" strike="noStrike">
              <a:solidFill>
                <a:schemeClr val="accent6"/>
              </a:solidFill>
              <a:latin typeface="Sabon Next LT"/>
            </a:endParaRPr>
          </a:p>
          <a:p>
            <a:pPr lvl="4" marL="2160000" indent="-216000">
              <a:spcBef>
                <a:spcPts val="283"/>
              </a:spcBef>
              <a:buClr>
                <a:srgbClr val="ffffff"/>
              </a:buClr>
              <a:buSzPct val="45000"/>
              <a:buFont typeface="Wingdings" charset="2"/>
              <a:buChar char=""/>
            </a:pPr>
            <a:r>
              <a:rPr b="0" lang="en-US" sz="2000" spc="-1" strike="noStrike">
                <a:solidFill>
                  <a:schemeClr val="accent6"/>
                </a:solidFill>
                <a:latin typeface="Sabon Next LT"/>
              </a:rPr>
              <a:t>Fifth Outline Level</a:t>
            </a:r>
            <a:endParaRPr b="0" lang="en-US" sz="2000" spc="-1" strike="noStrike">
              <a:solidFill>
                <a:schemeClr val="accent6"/>
              </a:solidFill>
              <a:latin typeface="Sabon Next LT"/>
            </a:endParaRPr>
          </a:p>
          <a:p>
            <a:pPr lvl="5" marL="2592000" indent="-216000">
              <a:spcBef>
                <a:spcPts val="283"/>
              </a:spcBef>
              <a:buClr>
                <a:srgbClr val="ffffff"/>
              </a:buClr>
              <a:buSzPct val="45000"/>
              <a:buFont typeface="Wingdings" charset="2"/>
              <a:buChar char=""/>
            </a:pPr>
            <a:r>
              <a:rPr b="0" lang="en-US" sz="2000" spc="-1" strike="noStrike">
                <a:solidFill>
                  <a:schemeClr val="accent6"/>
                </a:solidFill>
                <a:latin typeface="Sabon Next LT"/>
              </a:rPr>
              <a:t>Sixth Outline Level</a:t>
            </a:r>
            <a:endParaRPr b="0" lang="en-US" sz="2000" spc="-1" strike="noStrike">
              <a:solidFill>
                <a:schemeClr val="accent6"/>
              </a:solidFill>
              <a:latin typeface="Sabon Next LT"/>
            </a:endParaRPr>
          </a:p>
          <a:p>
            <a:pPr lvl="6" marL="3024000" indent="-216000">
              <a:spcBef>
                <a:spcPts val="283"/>
              </a:spcBef>
              <a:buClr>
                <a:srgbClr val="ffffff"/>
              </a:buClr>
              <a:buSzPct val="45000"/>
              <a:buFont typeface="Wingdings" charset="2"/>
              <a:buChar char=""/>
            </a:pPr>
            <a:r>
              <a:rPr b="0" lang="en-US" sz="2000" spc="-1" strike="noStrike">
                <a:solidFill>
                  <a:schemeClr val="accent6"/>
                </a:solidFill>
                <a:latin typeface="Sabon Next LT"/>
              </a:rPr>
              <a:t>Seventh Outline Level</a:t>
            </a:r>
            <a:endParaRPr b="0" lang="en-US" sz="2000" spc="-1" strike="noStrike">
              <a:solidFill>
                <a:schemeClr val="accent6"/>
              </a:solidFill>
              <a:latin typeface="Sabon Next LT"/>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7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title"/>
          </p:nvPr>
        </p:nvSpPr>
        <p:spPr>
          <a:xfrm>
            <a:off x="3412440" y="1429200"/>
            <a:ext cx="5385600" cy="1225080"/>
          </a:xfrm>
          <a:prstGeom prst="rect">
            <a:avLst/>
          </a:prstGeom>
          <a:noFill/>
          <a:ln w="0">
            <a:noFill/>
          </a:ln>
        </p:spPr>
        <p:txBody>
          <a:bodyPr tIns="0" anchor="t">
            <a:noAutofit/>
          </a:bodyPr>
          <a:p>
            <a:pPr indent="0" algn="ctr">
              <a:lnSpc>
                <a:spcPts val="4876"/>
              </a:lnSpc>
              <a:buNone/>
            </a:pPr>
            <a:r>
              <a:rPr b="1" lang="en-US" sz="4400" spc="-1" strike="noStrike" cap="all">
                <a:solidFill>
                  <a:schemeClr val="accent6"/>
                </a:solidFill>
                <a:latin typeface="Arial Black"/>
              </a:rPr>
              <a:t>Important views in eclipse IDE</a:t>
            </a:r>
            <a:br>
              <a:rPr sz="4400"/>
            </a:br>
            <a:endParaRPr b="0" lang="en-US" sz="4400" spc="-1" strike="noStrike">
              <a:solidFill>
                <a:srgbClr val="000000"/>
              </a:solidFill>
              <a:latin typeface="Sabon Next LT"/>
            </a:endParaRPr>
          </a:p>
        </p:txBody>
      </p:sp>
      <p:sp>
        <p:nvSpPr>
          <p:cNvPr id="314" name="PlaceHolder 2"/>
          <p:cNvSpPr>
            <a:spLocks noGrp="1"/>
          </p:cNvSpPr>
          <p:nvPr>
            <p:ph type="subTitle"/>
          </p:nvPr>
        </p:nvSpPr>
        <p:spPr>
          <a:xfrm>
            <a:off x="4349520" y="3483720"/>
            <a:ext cx="3492720" cy="878400"/>
          </a:xfrm>
          <a:prstGeom prst="rect">
            <a:avLst/>
          </a:prstGeom>
          <a:noFill/>
          <a:ln w="0">
            <a:noFill/>
          </a:ln>
        </p:spPr>
        <p:txBody>
          <a:bodyPr lIns="0" rIns="0" tIns="0" bIns="0" anchor="t">
            <a:noAutofit/>
          </a:bodyPr>
          <a:p>
            <a:pPr indent="0" algn="ctr">
              <a:lnSpc>
                <a:spcPct val="100000"/>
              </a:lnSpc>
              <a:spcBef>
                <a:spcPts val="360"/>
              </a:spcBef>
              <a:buNone/>
              <a:tabLst>
                <a:tab algn="l" pos="0"/>
              </a:tabLst>
            </a:pPr>
            <a:r>
              <a:rPr b="0" lang="en-US" sz="2400" spc="-1" strike="noStrike">
                <a:solidFill>
                  <a:schemeClr val="accent6"/>
                </a:solidFill>
                <a:latin typeface="Sabon Next LT"/>
              </a:rPr>
              <a:t>Cierra Bowling</a:t>
            </a:r>
            <a:endParaRPr b="0" lang="en-US" sz="2400" spc="-1" strike="noStrike">
              <a:solidFill>
                <a:srgbClr val="000000"/>
              </a:solidFill>
              <a:latin typeface="Arial"/>
            </a:endParaRPr>
          </a:p>
          <a:p>
            <a:pPr indent="0" algn="ctr">
              <a:lnSpc>
                <a:spcPct val="100000"/>
              </a:lnSpc>
              <a:spcBef>
                <a:spcPts val="360"/>
              </a:spcBef>
              <a:buNone/>
              <a:tabLst>
                <a:tab algn="l" pos="0"/>
              </a:tabLs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title"/>
          </p:nvPr>
        </p:nvSpPr>
        <p:spPr>
          <a:xfrm>
            <a:off x="408600" y="346680"/>
            <a:ext cx="4169160" cy="667080"/>
          </a:xfrm>
          <a:prstGeom prst="rect">
            <a:avLst/>
          </a:prstGeom>
          <a:noFill/>
          <a:ln w="0">
            <a:noFill/>
          </a:ln>
        </p:spPr>
        <p:txBody>
          <a:bodyPr tIns="0" anchor="ctr">
            <a:noAutofit/>
          </a:bodyPr>
          <a:p>
            <a:pPr indent="0">
              <a:lnSpc>
                <a:spcPts val="4876"/>
              </a:lnSpc>
              <a:buNone/>
            </a:pPr>
            <a:r>
              <a:rPr b="1" lang="en-US" sz="4400" spc="-1" strike="noStrike" cap="all">
                <a:solidFill>
                  <a:schemeClr val="accent6"/>
                </a:solidFill>
                <a:latin typeface="Arial Black"/>
              </a:rPr>
              <a:t>Citation</a:t>
            </a:r>
            <a:endParaRPr b="0" lang="en-US" sz="4400" spc="-1" strike="noStrike">
              <a:solidFill>
                <a:srgbClr val="000000"/>
              </a:solidFill>
              <a:latin typeface="Sabon Next LT"/>
            </a:endParaRPr>
          </a:p>
        </p:txBody>
      </p:sp>
      <p:sp>
        <p:nvSpPr>
          <p:cNvPr id="332" name="PlaceHolder 2"/>
          <p:cNvSpPr>
            <a:spLocks noGrp="1"/>
          </p:cNvSpPr>
          <p:nvPr>
            <p:ph type="subTitle"/>
          </p:nvPr>
        </p:nvSpPr>
        <p:spPr>
          <a:xfrm>
            <a:off x="1545480" y="2846880"/>
            <a:ext cx="4169160" cy="2175840"/>
          </a:xfrm>
          <a:prstGeom prst="rect">
            <a:avLst/>
          </a:prstGeom>
          <a:noFill/>
          <a:ln w="0">
            <a:noFill/>
          </a:ln>
        </p:spPr>
        <p:txBody>
          <a:bodyPr tIns="0" bIns="0" anchor="t">
            <a:noAutofit/>
          </a:bodyPr>
          <a:p>
            <a:pPr indent="0">
              <a:lnSpc>
                <a:spcPct val="100000"/>
              </a:lnSpc>
              <a:spcBef>
                <a:spcPts val="575"/>
              </a:spcBef>
              <a:buNone/>
              <a:tabLst>
                <a:tab algn="l" pos="0"/>
              </a:tabLst>
            </a:pPr>
            <a:r>
              <a:rPr b="0" lang="en-US" sz="2400" spc="-1" strike="noStrike">
                <a:solidFill>
                  <a:schemeClr val="accent6"/>
                </a:solidFill>
                <a:latin typeface="Sabon Next LT"/>
              </a:rPr>
              <a:t>(2023) Eclipse IDE (4.29.0) [Computer Software].</a:t>
            </a: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title"/>
          </p:nvPr>
        </p:nvSpPr>
        <p:spPr>
          <a:xfrm>
            <a:off x="1358640" y="1299960"/>
            <a:ext cx="5693400" cy="767880"/>
          </a:xfrm>
          <a:prstGeom prst="rect">
            <a:avLst/>
          </a:prstGeom>
          <a:noFill/>
          <a:ln w="0">
            <a:noFill/>
          </a:ln>
        </p:spPr>
        <p:txBody>
          <a:bodyPr anchor="t">
            <a:noAutofit/>
          </a:bodyPr>
          <a:p>
            <a:pPr indent="0">
              <a:lnSpc>
                <a:spcPct val="100000"/>
              </a:lnSpc>
              <a:buNone/>
            </a:pPr>
            <a:r>
              <a:rPr b="1" lang="en-US" sz="4400" spc="-1" strike="noStrike" cap="all">
                <a:solidFill>
                  <a:schemeClr val="accent6"/>
                </a:solidFill>
                <a:latin typeface="Arial Black"/>
                <a:ea typeface="Arial Regular"/>
              </a:rPr>
              <a:t>Views presented</a:t>
            </a:r>
            <a:endParaRPr b="0" lang="en-US" sz="4400" spc="-1" strike="noStrike">
              <a:solidFill>
                <a:srgbClr val="000000"/>
              </a:solidFill>
              <a:latin typeface="Sabon Next LT"/>
            </a:endParaRPr>
          </a:p>
        </p:txBody>
      </p:sp>
      <p:sp>
        <p:nvSpPr>
          <p:cNvPr id="316" name="PlaceHolder 2"/>
          <p:cNvSpPr>
            <a:spLocks noGrp="1"/>
          </p:cNvSpPr>
          <p:nvPr>
            <p:ph/>
          </p:nvPr>
        </p:nvSpPr>
        <p:spPr>
          <a:xfrm>
            <a:off x="1499760" y="2770560"/>
            <a:ext cx="5693400" cy="3121920"/>
          </a:xfrm>
          <a:prstGeom prst="rect">
            <a:avLst/>
          </a:prstGeom>
          <a:noFill/>
          <a:ln w="0">
            <a:noFill/>
          </a:ln>
        </p:spPr>
        <p:txBody>
          <a:bodyPr anchor="t">
            <a:noAutofit/>
          </a:bodyPr>
          <a:p>
            <a:pPr indent="0">
              <a:lnSpc>
                <a:spcPct val="150000"/>
              </a:lnSpc>
              <a:buNone/>
              <a:tabLst>
                <a:tab algn="l" pos="0"/>
              </a:tabLst>
            </a:pPr>
            <a:r>
              <a:rPr b="0" lang="en-US" sz="2400" spc="-1" strike="noStrike">
                <a:solidFill>
                  <a:schemeClr val="accent6"/>
                </a:solidFill>
                <a:latin typeface="Sabon Next LT"/>
              </a:rPr>
              <a:t>Error Log</a:t>
            </a:r>
            <a:endParaRPr b="0" lang="en-US" sz="2400" spc="-1" strike="noStrike">
              <a:solidFill>
                <a:schemeClr val="accent6"/>
              </a:solidFill>
              <a:latin typeface="Sabon Next LT"/>
            </a:endParaRPr>
          </a:p>
          <a:p>
            <a:pPr indent="0">
              <a:lnSpc>
                <a:spcPct val="150000"/>
              </a:lnSpc>
              <a:buNone/>
              <a:tabLst>
                <a:tab algn="l" pos="0"/>
              </a:tabLst>
            </a:pPr>
            <a:r>
              <a:rPr b="0" lang="en-US" sz="2400" spc="-1" strike="noStrike">
                <a:solidFill>
                  <a:schemeClr val="accent6"/>
                </a:solidFill>
                <a:latin typeface="Sabon Next LT"/>
              </a:rPr>
              <a:t>Problems</a:t>
            </a:r>
            <a:endParaRPr b="0" lang="en-US" sz="2400" spc="-1" strike="noStrike">
              <a:solidFill>
                <a:schemeClr val="accent6"/>
              </a:solidFill>
              <a:latin typeface="Sabon Next LT"/>
            </a:endParaRPr>
          </a:p>
          <a:p>
            <a:pPr indent="0">
              <a:lnSpc>
                <a:spcPct val="150000"/>
              </a:lnSpc>
              <a:buNone/>
              <a:tabLst>
                <a:tab algn="l" pos="0"/>
              </a:tabLst>
            </a:pPr>
            <a:r>
              <a:rPr b="0" lang="en-US" sz="2400" spc="-1" strike="noStrike">
                <a:solidFill>
                  <a:schemeClr val="accent6"/>
                </a:solidFill>
                <a:latin typeface="Sabon Next LT"/>
              </a:rPr>
              <a:t>Debug</a:t>
            </a:r>
            <a:endParaRPr b="0" lang="en-US" sz="2400" spc="-1" strike="noStrike">
              <a:solidFill>
                <a:schemeClr val="accent6"/>
              </a:solidFill>
              <a:latin typeface="Sabon Next LT"/>
            </a:endParaRPr>
          </a:p>
          <a:p>
            <a:pPr indent="0">
              <a:lnSpc>
                <a:spcPct val="150000"/>
              </a:lnSpc>
              <a:buNone/>
              <a:tabLst>
                <a:tab algn="l" pos="0"/>
              </a:tabLst>
            </a:pPr>
            <a:r>
              <a:rPr b="0" lang="en-US" sz="2400" spc="-1" strike="noStrike">
                <a:solidFill>
                  <a:schemeClr val="accent6"/>
                </a:solidFill>
                <a:latin typeface="Sabon Next LT"/>
              </a:rPr>
              <a:t>​</a:t>
            </a:r>
            <a:r>
              <a:rPr b="0" lang="en-US" sz="2400" spc="-1" strike="noStrike">
                <a:solidFill>
                  <a:schemeClr val="accent6"/>
                </a:solidFill>
                <a:latin typeface="Sabon Next LT"/>
              </a:rPr>
              <a:t>Package Explorer</a:t>
            </a:r>
            <a:endParaRPr b="0" lang="en-US" sz="2400" spc="-1" strike="noStrike">
              <a:solidFill>
                <a:schemeClr val="accent6"/>
              </a:solidFill>
              <a:latin typeface="Sabon Next LT"/>
            </a:endParaRPr>
          </a:p>
          <a:p>
            <a:pPr indent="0">
              <a:lnSpc>
                <a:spcPct val="150000"/>
              </a:lnSpc>
              <a:buNone/>
              <a:tabLst>
                <a:tab algn="l" pos="0"/>
              </a:tabLst>
            </a:pPr>
            <a:r>
              <a:rPr b="0" lang="en-US" sz="2400" spc="-1" strike="noStrike">
                <a:solidFill>
                  <a:schemeClr val="accent6"/>
                </a:solidFill>
                <a:latin typeface="Sabon Next LT"/>
              </a:rPr>
              <a:t>Tasks​</a:t>
            </a:r>
            <a:endParaRPr b="0" lang="en-US" sz="2400" spc="-1" strike="noStrike">
              <a:solidFill>
                <a:schemeClr val="accent6"/>
              </a:solidFill>
              <a:latin typeface="Sabon Next LT"/>
            </a:endParaRPr>
          </a:p>
          <a:p>
            <a:pPr indent="0">
              <a:lnSpc>
                <a:spcPct val="150000"/>
              </a:lnSpc>
              <a:buNone/>
              <a:tabLst>
                <a:tab algn="l" pos="0"/>
              </a:tabLst>
            </a:pPr>
            <a:endParaRPr b="0" lang="en-US" sz="2400" spc="-1" strike="noStrike">
              <a:solidFill>
                <a:schemeClr val="accent6"/>
              </a:solidFill>
              <a:latin typeface="Sabon Next L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p:nvPr>
        </p:nvSpPr>
        <p:spPr>
          <a:xfrm>
            <a:off x="429120" y="339840"/>
            <a:ext cx="5693400" cy="3121920"/>
          </a:xfrm>
          <a:prstGeom prst="rect">
            <a:avLst/>
          </a:prstGeom>
          <a:noFill/>
          <a:ln w="0">
            <a:noFill/>
          </a:ln>
        </p:spPr>
        <p:txBody>
          <a:bodyPr anchor="t">
            <a:noAutofit/>
          </a:bodyPr>
          <a:p>
            <a:pPr indent="0">
              <a:lnSpc>
                <a:spcPct val="150000"/>
              </a:lnSpc>
              <a:buNone/>
              <a:tabLst>
                <a:tab algn="l" pos="0"/>
              </a:tabLst>
            </a:pPr>
            <a:r>
              <a:rPr b="0" lang="en-US" sz="2400" spc="-1" strike="noStrike">
                <a:solidFill>
                  <a:schemeClr val="accent6"/>
                </a:solidFill>
                <a:latin typeface="Sabon Next LT"/>
              </a:rPr>
              <a:t>I chose these views, because they're very important for any kind of program that's being made. Without any of these, creating a program that works would be near impossible for most programmers. The ones that aren't essential (like the Tasks view), are extremely useful and should be used.</a:t>
            </a:r>
            <a:endParaRPr b="0" lang="en-US" sz="2400" spc="-1" strike="noStrike">
              <a:solidFill>
                <a:schemeClr val="accent6"/>
              </a:solidFill>
              <a:latin typeface="Sabon Next LT"/>
            </a:endParaRPr>
          </a:p>
        </p:txBody>
      </p:sp>
      <p:sp>
        <p:nvSpPr>
          <p:cNvPr id="318" name="TextBox 3"/>
          <p:cNvSpPr/>
          <p:nvPr/>
        </p:nvSpPr>
        <p:spPr>
          <a:xfrm>
            <a:off x="8042040" y="5346720"/>
            <a:ext cx="2742840" cy="146268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pPr>
            <a:r>
              <a:rPr b="0" lang="en-US" sz="1800" spc="-1" strike="noStrike">
                <a:solidFill>
                  <a:srgbClr val="000000"/>
                </a:solidFill>
                <a:latin typeface="Sabon Next LT"/>
              </a:rPr>
              <a:t>The information on these views was found through the help searchbar in Eclipse IDE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title"/>
          </p:nvPr>
        </p:nvSpPr>
        <p:spPr>
          <a:xfrm>
            <a:off x="3557160" y="173520"/>
            <a:ext cx="6766200" cy="767880"/>
          </a:xfrm>
          <a:prstGeom prst="rect">
            <a:avLst/>
          </a:prstGeom>
          <a:noFill/>
          <a:ln w="0">
            <a:noFill/>
          </a:ln>
        </p:spPr>
        <p:txBody>
          <a:bodyPr anchor="t">
            <a:noAutofit/>
          </a:bodyPr>
          <a:p>
            <a:pPr indent="0">
              <a:lnSpc>
                <a:spcPct val="100000"/>
              </a:lnSpc>
              <a:buNone/>
            </a:pPr>
            <a:r>
              <a:rPr b="1" lang="en-US" sz="4400" spc="-1" strike="noStrike" cap="all">
                <a:solidFill>
                  <a:schemeClr val="accent6"/>
                </a:solidFill>
                <a:latin typeface="Arial Black"/>
              </a:rPr>
              <a:t>Error Log</a:t>
            </a:r>
            <a:endParaRPr b="0" lang="en-US" sz="4400" spc="-1" strike="noStrike">
              <a:solidFill>
                <a:srgbClr val="000000"/>
              </a:solidFill>
              <a:latin typeface="Sabon Next LT"/>
            </a:endParaRPr>
          </a:p>
        </p:txBody>
      </p:sp>
      <p:sp>
        <p:nvSpPr>
          <p:cNvPr id="320" name="PlaceHolder 2"/>
          <p:cNvSpPr>
            <a:spLocks noGrp="1"/>
          </p:cNvSpPr>
          <p:nvPr>
            <p:ph/>
          </p:nvPr>
        </p:nvSpPr>
        <p:spPr>
          <a:xfrm>
            <a:off x="3468960" y="2429280"/>
            <a:ext cx="8397360" cy="4066560"/>
          </a:xfrm>
          <a:prstGeom prst="rect">
            <a:avLst/>
          </a:prstGeom>
          <a:noFill/>
          <a:ln w="0">
            <a:noFill/>
          </a:ln>
        </p:spPr>
        <p:txBody>
          <a:bodyPr anchor="t">
            <a:noAutofit/>
          </a:bodyPr>
          <a:p>
            <a:pPr indent="0">
              <a:lnSpc>
                <a:spcPct val="100000"/>
              </a:lnSpc>
              <a:spcBef>
                <a:spcPts val="360"/>
              </a:spcBef>
              <a:buNone/>
              <a:tabLst>
                <a:tab algn="l" pos="0"/>
              </a:tabLst>
            </a:pPr>
            <a:r>
              <a:rPr b="0" lang="en-US" sz="1800" spc="-1" strike="noStrike">
                <a:solidFill>
                  <a:schemeClr val="accent6"/>
                </a:solidFill>
                <a:latin typeface="Sabon Next LT"/>
              </a:rPr>
              <a:t>This view helps to find any issues in your code, as soon as you write a new line of code. This means you don't have to type the entire code and run the program before finding out you have multiple errors. It also gives you some information on your errors and shows which line each error is located, so you can figure out how to fix them (Eclipse 2023).</a:t>
            </a:r>
            <a:endParaRPr b="0" lang="en-US" sz="1800" spc="-1" strike="noStrike">
              <a:solidFill>
                <a:schemeClr val="accent6"/>
              </a:solidFill>
              <a:latin typeface="Sabon Next LT"/>
            </a:endParaRPr>
          </a:p>
          <a:p>
            <a:pPr indent="0">
              <a:lnSpc>
                <a:spcPct val="100000"/>
              </a:lnSpc>
              <a:spcBef>
                <a:spcPts val="360"/>
              </a:spcBef>
              <a:buNone/>
              <a:tabLst>
                <a:tab algn="l" pos="0"/>
              </a:tabLst>
            </a:pPr>
            <a:endParaRPr b="0" lang="en-US" sz="1500" spc="-1" strike="noStrike">
              <a:solidFill>
                <a:schemeClr val="accent6"/>
              </a:solidFill>
              <a:latin typeface="Sabon Next LT"/>
            </a:endParaRPr>
          </a:p>
        </p:txBody>
      </p:sp>
      <p:sp>
        <p:nvSpPr>
          <p:cNvPr id="4" name="PlaceHolder 3"/>
          <p:cNvSpPr>
            <a:spLocks noGrp="1"/>
          </p:cNvSpPr>
          <p:nvPr>
            <p:ph type="sldNum" idx="2"/>
          </p:nvPr>
        </p:nvSpPr>
        <p:spPr/>
        <p:txBody>
          <a:bodyPr/>
          <a:p>
            <a:fld id="{47F646BB-FCEC-4241-8527-6D05F43BBD53}"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title"/>
          </p:nvPr>
        </p:nvSpPr>
        <p:spPr>
          <a:xfrm>
            <a:off x="2397960" y="331560"/>
            <a:ext cx="6400440" cy="767880"/>
          </a:xfrm>
          <a:prstGeom prst="rect">
            <a:avLst/>
          </a:prstGeom>
          <a:noFill/>
          <a:ln w="0">
            <a:noFill/>
          </a:ln>
        </p:spPr>
        <p:txBody>
          <a:bodyPr anchor="t">
            <a:noAutofit/>
          </a:bodyPr>
          <a:p>
            <a:pPr indent="0" algn="ctr">
              <a:lnSpc>
                <a:spcPct val="100000"/>
              </a:lnSpc>
              <a:buNone/>
            </a:pPr>
            <a:r>
              <a:rPr b="1" lang="en-US" sz="4400" spc="-1" strike="noStrike" cap="all">
                <a:solidFill>
                  <a:schemeClr val="accent6"/>
                </a:solidFill>
                <a:latin typeface="Arial Black"/>
              </a:rPr>
              <a:t>Problems</a:t>
            </a:r>
            <a:endParaRPr b="0" lang="en-US" sz="4400" spc="-1" strike="noStrike">
              <a:solidFill>
                <a:srgbClr val="000000"/>
              </a:solidFill>
              <a:latin typeface="Sabon Next LT"/>
            </a:endParaRPr>
          </a:p>
        </p:txBody>
      </p:sp>
      <p:sp>
        <p:nvSpPr>
          <p:cNvPr id="322" name="PlaceHolder 2"/>
          <p:cNvSpPr>
            <a:spLocks noGrp="1"/>
          </p:cNvSpPr>
          <p:nvPr>
            <p:ph/>
          </p:nvPr>
        </p:nvSpPr>
        <p:spPr>
          <a:xfrm>
            <a:off x="1434600" y="1972440"/>
            <a:ext cx="6400440" cy="511560"/>
          </a:xfrm>
          <a:prstGeom prst="rect">
            <a:avLst/>
          </a:prstGeom>
          <a:noFill/>
          <a:ln w="0">
            <a:noFill/>
          </a:ln>
        </p:spPr>
        <p:txBody>
          <a:bodyPr lIns="0" rIns="0" tIns="0" bIns="0" anchor="t">
            <a:noAutofit/>
          </a:bodyPr>
          <a:p>
            <a:pPr indent="0" algn="ctr">
              <a:lnSpc>
                <a:spcPct val="100000"/>
              </a:lnSpc>
              <a:buNone/>
              <a:tabLst>
                <a:tab algn="l" pos="0"/>
              </a:tabLst>
            </a:pPr>
            <a:r>
              <a:rPr b="0" lang="en-US" sz="2400" spc="-1" strike="noStrike">
                <a:solidFill>
                  <a:schemeClr val="accent6"/>
                </a:solidFill>
                <a:latin typeface="Sabon Next LT"/>
              </a:rPr>
              <a:t>You've used the debug view, but still can't figure out where you went wrong in your code. Here's where the problem view can help. It'll automatically list the errors in order of importance, and double-clicking the symbol for the issue will open the exact area the issue is located. Clicking </a:t>
            </a:r>
            <a:r>
              <a:rPr b="1" lang="en-US" sz="2400" spc="-1" strike="noStrike">
                <a:solidFill>
                  <a:schemeClr val="accent6"/>
                </a:solidFill>
                <a:latin typeface="Sabon Next LT"/>
              </a:rPr>
              <a:t>Quick Fix </a:t>
            </a:r>
            <a:r>
              <a:rPr b="0" lang="en-US" sz="2400" spc="-1" strike="noStrike">
                <a:solidFill>
                  <a:schemeClr val="accent6"/>
                </a:solidFill>
                <a:latin typeface="Sabon Next LT"/>
              </a:rPr>
              <a:t>from the problem menu will show you some ways to fix that error (2023).</a:t>
            </a:r>
            <a:endParaRPr b="0" lang="en-US" sz="2400" spc="-1" strike="noStrike">
              <a:solidFill>
                <a:schemeClr val="accent6"/>
              </a:solidFill>
              <a:latin typeface="Sabon Next L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title"/>
          </p:nvPr>
        </p:nvSpPr>
        <p:spPr>
          <a:xfrm>
            <a:off x="3494880" y="198000"/>
            <a:ext cx="7013160" cy="1627200"/>
          </a:xfrm>
          <a:prstGeom prst="rect">
            <a:avLst/>
          </a:prstGeom>
          <a:noFill/>
          <a:ln w="0">
            <a:noFill/>
          </a:ln>
        </p:spPr>
        <p:txBody>
          <a:bodyPr lIns="0" rIns="0" tIns="0" bIns="0" anchor="t">
            <a:noAutofit/>
          </a:bodyPr>
          <a:p>
            <a:pPr indent="0">
              <a:lnSpc>
                <a:spcPct val="100000"/>
              </a:lnSpc>
              <a:buNone/>
            </a:pPr>
            <a:r>
              <a:rPr b="1" lang="en-US" sz="3300" spc="-1" strike="noStrike" cap="all">
                <a:solidFill>
                  <a:schemeClr val="accent6"/>
                </a:solidFill>
                <a:latin typeface="Arial"/>
              </a:rPr>
              <a:t>Debug</a:t>
            </a:r>
            <a:endParaRPr b="0" lang="en-US" sz="3300" spc="-1" strike="noStrike">
              <a:solidFill>
                <a:srgbClr val="000000"/>
              </a:solidFill>
              <a:latin typeface="Sabon Next LT"/>
            </a:endParaRPr>
          </a:p>
        </p:txBody>
      </p:sp>
      <p:sp>
        <p:nvSpPr>
          <p:cNvPr id="324" name="PlaceHolder 2"/>
          <p:cNvSpPr>
            <a:spLocks noGrp="1"/>
          </p:cNvSpPr>
          <p:nvPr>
            <p:ph/>
          </p:nvPr>
        </p:nvSpPr>
        <p:spPr>
          <a:xfrm>
            <a:off x="3513600" y="1342440"/>
            <a:ext cx="7357680" cy="4033440"/>
          </a:xfrm>
          <a:prstGeom prst="rect">
            <a:avLst/>
          </a:prstGeom>
          <a:noFill/>
          <a:ln w="0">
            <a:noFill/>
          </a:ln>
        </p:spPr>
        <p:txBody>
          <a:bodyPr lIns="0" rIns="0" tIns="0" bIns="0" anchor="t">
            <a:noAutofit/>
          </a:bodyPr>
          <a:p>
            <a:pPr indent="0">
              <a:lnSpc>
                <a:spcPct val="100000"/>
              </a:lnSpc>
              <a:spcBef>
                <a:spcPts val="360"/>
              </a:spcBef>
              <a:buNone/>
              <a:tabLst>
                <a:tab algn="l" pos="0"/>
              </a:tabLst>
            </a:pPr>
            <a:r>
              <a:rPr b="0" lang="en-US" sz="2400" spc="-1" strike="noStrike">
                <a:solidFill>
                  <a:schemeClr val="accent6"/>
                </a:solidFill>
                <a:latin typeface="Sabon Next LT"/>
              </a:rPr>
              <a:t>The debug view helps you to see any additional small (or large) issues in your code. It will move through your code and stop when it gets to the problem area. It also provides you with many ways to skip around the current problem and see how the rest of the code is working (2023).</a:t>
            </a:r>
            <a:endParaRPr b="0" lang="en-US" sz="2400" spc="-1" strike="noStrike">
              <a:solidFill>
                <a:schemeClr val="accent6"/>
              </a:solidFill>
              <a:latin typeface="Sabon Next LT"/>
            </a:endParaRPr>
          </a:p>
        </p:txBody>
      </p:sp>
      <p:sp>
        <p:nvSpPr>
          <p:cNvPr id="4" name="PlaceHolder 3"/>
          <p:cNvSpPr>
            <a:spLocks noGrp="1"/>
          </p:cNvSpPr>
          <p:nvPr>
            <p:ph type="sldNum" idx="3"/>
          </p:nvPr>
        </p:nvSpPr>
        <p:spPr/>
        <p:txBody>
          <a:bodyPr/>
          <a:p>
            <a:fld id="{B22A023C-436B-4B1E-9C0D-EB7E5B18D2DB}"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title"/>
          </p:nvPr>
        </p:nvSpPr>
        <p:spPr>
          <a:xfrm>
            <a:off x="3450960" y="279720"/>
            <a:ext cx="7013160" cy="1627200"/>
          </a:xfrm>
          <a:prstGeom prst="rect">
            <a:avLst/>
          </a:prstGeom>
          <a:noFill/>
          <a:ln w="0">
            <a:noFill/>
          </a:ln>
        </p:spPr>
        <p:txBody>
          <a:bodyPr lIns="0" rIns="0" tIns="0" bIns="0" anchor="t">
            <a:noAutofit/>
          </a:bodyPr>
          <a:p>
            <a:pPr indent="0">
              <a:lnSpc>
                <a:spcPct val="100000"/>
              </a:lnSpc>
              <a:buNone/>
            </a:pPr>
            <a:r>
              <a:rPr b="1" lang="en-US" sz="3300" spc="-1" strike="noStrike" cap="all">
                <a:solidFill>
                  <a:schemeClr val="accent6"/>
                </a:solidFill>
                <a:latin typeface="Arial"/>
              </a:rPr>
              <a:t>PACKAGE Explorer</a:t>
            </a:r>
            <a:endParaRPr b="0" lang="en-US" sz="3300" spc="-1" strike="noStrike">
              <a:solidFill>
                <a:srgbClr val="000000"/>
              </a:solidFill>
              <a:latin typeface="Sabon Next LT"/>
            </a:endParaRPr>
          </a:p>
        </p:txBody>
      </p:sp>
      <p:sp>
        <p:nvSpPr>
          <p:cNvPr id="326" name="PlaceHolder 2"/>
          <p:cNvSpPr>
            <a:spLocks noGrp="1"/>
          </p:cNvSpPr>
          <p:nvPr>
            <p:ph/>
          </p:nvPr>
        </p:nvSpPr>
        <p:spPr>
          <a:xfrm>
            <a:off x="4221360" y="2185200"/>
            <a:ext cx="5081040" cy="1369080"/>
          </a:xfrm>
          <a:prstGeom prst="rect">
            <a:avLst/>
          </a:prstGeom>
          <a:noFill/>
          <a:ln w="0">
            <a:noFill/>
          </a:ln>
        </p:spPr>
        <p:txBody>
          <a:bodyPr lIns="0" rIns="0" tIns="0" bIns="0" anchor="t">
            <a:noAutofit/>
          </a:bodyPr>
          <a:p>
            <a:pPr indent="0">
              <a:lnSpc>
                <a:spcPct val="100000"/>
              </a:lnSpc>
              <a:spcBef>
                <a:spcPts val="360"/>
              </a:spcBef>
              <a:buNone/>
              <a:tabLst>
                <a:tab algn="l" pos="0"/>
              </a:tabLst>
            </a:pPr>
            <a:r>
              <a:rPr b="0" lang="en-US" sz="2400" spc="-1" strike="noStrike">
                <a:solidFill>
                  <a:schemeClr val="accent6"/>
                </a:solidFill>
                <a:latin typeface="Sabon Next LT"/>
              </a:rPr>
              <a:t>This view shows you the project you're working on, plus all attached files and folders. You need this view to be open to add a class, interface, package, etc., to your program (2023).</a:t>
            </a:r>
            <a:endParaRPr b="0" lang="en-US" sz="2400" spc="-1" strike="noStrike">
              <a:solidFill>
                <a:schemeClr val="accent6"/>
              </a:solidFill>
              <a:latin typeface="Sabon Next LT"/>
            </a:endParaRPr>
          </a:p>
        </p:txBody>
      </p:sp>
      <p:sp>
        <p:nvSpPr>
          <p:cNvPr id="4" name="PlaceHolder 3"/>
          <p:cNvSpPr>
            <a:spLocks noGrp="1"/>
          </p:cNvSpPr>
          <p:nvPr>
            <p:ph type="sldNum" idx="3"/>
          </p:nvPr>
        </p:nvSpPr>
        <p:spPr/>
        <p:txBody>
          <a:bodyPr/>
          <a:p>
            <a:fld id="{A6201689-B360-433A-B893-D851F0E89C05}"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4093200" y="267120"/>
            <a:ext cx="7013160" cy="1627200"/>
          </a:xfrm>
          <a:prstGeom prst="rect">
            <a:avLst/>
          </a:prstGeom>
          <a:noFill/>
          <a:ln w="0">
            <a:noFill/>
          </a:ln>
        </p:spPr>
        <p:txBody>
          <a:bodyPr lIns="0" rIns="0" tIns="0" bIns="0" anchor="t">
            <a:noAutofit/>
          </a:bodyPr>
          <a:p>
            <a:pPr indent="0">
              <a:lnSpc>
                <a:spcPct val="100000"/>
              </a:lnSpc>
              <a:buNone/>
            </a:pPr>
            <a:r>
              <a:rPr b="1" lang="en-US" sz="3300" spc="-1" strike="noStrike" cap="all">
                <a:solidFill>
                  <a:schemeClr val="accent6"/>
                </a:solidFill>
                <a:latin typeface="Arial"/>
              </a:rPr>
              <a:t>Tasks</a:t>
            </a:r>
            <a:endParaRPr b="0" lang="en-US" sz="3300" spc="-1" strike="noStrike">
              <a:solidFill>
                <a:srgbClr val="000000"/>
              </a:solidFill>
              <a:latin typeface="Sabon Next LT"/>
            </a:endParaRPr>
          </a:p>
        </p:txBody>
      </p:sp>
      <p:sp>
        <p:nvSpPr>
          <p:cNvPr id="328" name="PlaceHolder 2"/>
          <p:cNvSpPr>
            <a:spLocks noGrp="1"/>
          </p:cNvSpPr>
          <p:nvPr>
            <p:ph/>
          </p:nvPr>
        </p:nvSpPr>
        <p:spPr>
          <a:xfrm>
            <a:off x="3268800" y="1954440"/>
            <a:ext cx="7741800" cy="588600"/>
          </a:xfrm>
          <a:prstGeom prst="rect">
            <a:avLst/>
          </a:prstGeom>
          <a:noFill/>
          <a:ln w="0">
            <a:noFill/>
          </a:ln>
        </p:spPr>
        <p:txBody>
          <a:bodyPr lIns="0" rIns="0" tIns="0" bIns="0" anchor="t">
            <a:noAutofit/>
          </a:bodyPr>
          <a:p>
            <a:pPr indent="0">
              <a:lnSpc>
                <a:spcPct val="100000"/>
              </a:lnSpc>
              <a:spcBef>
                <a:spcPts val="360"/>
              </a:spcBef>
              <a:buNone/>
              <a:tabLst>
                <a:tab algn="l" pos="0"/>
              </a:tabLst>
            </a:pPr>
            <a:r>
              <a:rPr b="0" lang="en-US" sz="2400" spc="-1" strike="noStrike">
                <a:solidFill>
                  <a:schemeClr val="accent6"/>
                </a:solidFill>
                <a:latin typeface="Sabon Next LT"/>
              </a:rPr>
              <a:t>This view will show you any tasks that need to be done, and have different icons to show importance and completion. If you'd like to remind yourself to edit part of your code later, you can set up a task here and set its priority (2023).</a:t>
            </a:r>
            <a:endParaRPr b="0" lang="en-US" sz="2400" spc="-1" strike="noStrike">
              <a:solidFill>
                <a:schemeClr val="accent6"/>
              </a:solidFill>
              <a:latin typeface="Sabon Next LT"/>
            </a:endParaRPr>
          </a:p>
        </p:txBody>
      </p:sp>
      <p:sp>
        <p:nvSpPr>
          <p:cNvPr id="4" name="PlaceHolder 3"/>
          <p:cNvSpPr>
            <a:spLocks noGrp="1"/>
          </p:cNvSpPr>
          <p:nvPr>
            <p:ph type="sldNum" idx="3"/>
          </p:nvPr>
        </p:nvSpPr>
        <p:spPr/>
        <p:txBody>
          <a:bodyPr/>
          <a:p>
            <a:fld id="{3592C9C2-FF2E-4590-A3FD-BBBE651A67AB}"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title"/>
          </p:nvPr>
        </p:nvSpPr>
        <p:spPr>
          <a:xfrm>
            <a:off x="758880" y="1216080"/>
            <a:ext cx="10670760" cy="767880"/>
          </a:xfrm>
          <a:prstGeom prst="rect">
            <a:avLst/>
          </a:prstGeom>
          <a:noFill/>
          <a:ln w="0">
            <a:noFill/>
          </a:ln>
        </p:spPr>
        <p:txBody>
          <a:bodyPr anchor="t">
            <a:noAutofit/>
          </a:bodyPr>
          <a:p>
            <a:pPr indent="0" algn="ctr">
              <a:lnSpc>
                <a:spcPct val="100000"/>
              </a:lnSpc>
              <a:buNone/>
            </a:pPr>
            <a:r>
              <a:rPr b="1" lang="en-US" sz="4400" spc="-1" strike="noStrike" cap="all">
                <a:solidFill>
                  <a:schemeClr val="accent6"/>
                </a:solidFill>
                <a:latin typeface="Arial Black"/>
              </a:rPr>
              <a:t>In Conclusion</a:t>
            </a:r>
            <a:endParaRPr b="0" lang="en-US" sz="4400" spc="-1" strike="noStrike">
              <a:solidFill>
                <a:srgbClr val="000000"/>
              </a:solidFill>
              <a:latin typeface="Sabon Next LT"/>
            </a:endParaRPr>
          </a:p>
        </p:txBody>
      </p:sp>
      <p:sp>
        <p:nvSpPr>
          <p:cNvPr id="330" name="PlaceHolder 2"/>
          <p:cNvSpPr>
            <a:spLocks noGrp="1"/>
          </p:cNvSpPr>
          <p:nvPr>
            <p:ph/>
          </p:nvPr>
        </p:nvSpPr>
        <p:spPr>
          <a:xfrm>
            <a:off x="226080" y="3026160"/>
            <a:ext cx="11482560" cy="2939760"/>
          </a:xfrm>
          <a:prstGeom prst="rect">
            <a:avLst/>
          </a:prstGeom>
          <a:noFill/>
          <a:ln w="0">
            <a:noFill/>
          </a:ln>
        </p:spPr>
        <p:txBody>
          <a:bodyPr anchor="ctr">
            <a:noAutofit/>
          </a:bodyPr>
          <a:p>
            <a:pPr indent="0" algn="ctr">
              <a:lnSpc>
                <a:spcPct val="100000"/>
              </a:lnSpc>
              <a:spcBef>
                <a:spcPts val="360"/>
              </a:spcBef>
              <a:buNone/>
              <a:tabLst>
                <a:tab algn="l" pos="0"/>
              </a:tabLst>
            </a:pPr>
            <a:r>
              <a:rPr b="0" lang="en-US" sz="1800" spc="-1" strike="noStrike">
                <a:solidFill>
                  <a:schemeClr val="accent6"/>
                </a:solidFill>
                <a:latin typeface="Sabon Next LT"/>
              </a:rPr>
              <a:t>The views in Eclipse are very useful. Figuring out your favorites and having them open before you start a programming project is extremely helpful! You should also make sure to do your research on as many views as possible. That way when a problem arises, you already know the one to open  for your program.</a:t>
            </a:r>
            <a:endParaRPr b="0" lang="en-US" sz="1800" spc="-1" strike="noStrike">
              <a:solidFill>
                <a:schemeClr val="accent6"/>
              </a:solidFill>
              <a:latin typeface="Sabon Next LT"/>
            </a:endParaRPr>
          </a:p>
        </p:txBody>
      </p:sp>
      <p:sp>
        <p:nvSpPr>
          <p:cNvPr id="4" name="PlaceHolder 3"/>
          <p:cNvSpPr>
            <a:spLocks noGrp="1"/>
          </p:cNvSpPr>
          <p:nvPr>
            <p:ph type="sldNum" idx="5"/>
          </p:nvPr>
        </p:nvSpPr>
        <p:spPr/>
        <p:txBody>
          <a:bodyPr/>
          <a:p>
            <a:fld id="{CFC45BF0-DBFF-4967-8BBA-083052D3674E}"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Application>LibreOffice/7.5.4.2$Windows_X86_64 LibreOffice_project/36ccfdc35048b057fd9854c757a8b67ec53977b6</Application>
  <AppVersion>15.0000</AppVersion>
  <Words>427</Words>
  <Paragraphs>130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2023-11-04T01:19:58Z</dcterms:created>
  <dc:creator/>
  <dc:description/>
  <dc:language>en-US</dc:language>
  <cp:lastModifiedBy/>
  <dcterms:modified xsi:type="dcterms:W3CDTF">2023-11-04T05:34:29Z</dcterms:modified>
  <cp:revision>337</cp:revision>
  <dc:subject/>
  <dc:title>PRESENTATION TITLE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PresentationFormat">
    <vt:lpwstr>Widescreen</vt:lpwstr>
  </property>
  <property fmtid="{D5CDD505-2E9C-101B-9397-08002B2CF9AE}" pid="5" name="Slides">
    <vt:i4>10</vt:i4>
  </property>
</Properties>
</file>