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e16643d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3e16643d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e16643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e16643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e16643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e16643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e16643d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e16643d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e16643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3e16643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e16643d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e16643d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e16643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e16643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e16643d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e16643d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e16643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e16643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yamaerenay/spotify-dataset-19212020-160k-track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McDavitt, Cameron Paul, Ola Nzeogu, Wenjie Ma, Deverell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175" y="1149700"/>
            <a:ext cx="5163924" cy="3780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1201600" y="553250"/>
            <a:ext cx="25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Login System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163900" y="89902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system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purpose of this system is to emulate the spotify app software. At the end of this project, a user should be able to search for a song of their choice, and the software should find the desired song from the used dataset and display it to the </a:t>
            </a:r>
            <a:r>
              <a:rPr lang="en"/>
              <a:t>user. The machine learning aspect of the software should then be able to note when the user likes a song and should recommend more songs that are similar to the original song searched for by the user. The software uses Javascript, HTML/CSS, React, and Python for the machine learning.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-2588075" y="200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600" y="167725"/>
            <a:ext cx="5581701" cy="48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87875" y="1791450"/>
            <a:ext cx="41955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statechart diagrams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875" y="75588"/>
            <a:ext cx="4019672" cy="49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Flowchart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300" y="2133700"/>
            <a:ext cx="5489299" cy="18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Program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a Kaggle dataset for spotify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https://www.kaggle.com/yamaerenay/spotify-dataset-19212020-160k-tracks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Due to space limitations, the data was trimmed to one file of 1000 songs with song name, id, artists, and popularity (songs with 77 popularity or lower were trimmed)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 a matrix algorithm known as a “TfidfVectorizer” through a sigmoid kernel, which compares artist name similarity for a given song to the artist names of the songs within the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function runs with the name of a song as a parameter and returns the list of songs in order of most similar artist names to least similar. Requires the song name to be contained within the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 in python through pandas matrix manipulation and sklearn algorithms.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Disconnected from the front end.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25" y="1406150"/>
            <a:ext cx="28956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50" y="932300"/>
            <a:ext cx="5408998" cy="36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677225" y="377375"/>
            <a:ext cx="241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sample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602" y="440075"/>
            <a:ext cx="7192801" cy="42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Test Cases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15225" y="1396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Case 1: Input a song that is in the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Result: Generated list of 10 songs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Case 2: Input a song that is not in the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	Result: Key error, unhandled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75" y="393750"/>
            <a:ext cx="2322550" cy="202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850" y="2571750"/>
            <a:ext cx="5213024" cy="2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