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6BD1DA-292A-4D0D-8A1C-202E9BC866D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7E9CCE1-5CFE-4990-A295-C111CF54FD9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7/20/2020 12:30:13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71901141-06CB-4362-AD32-81F8852690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328612"/>
            <a:ext cx="115157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A69734EA-42CC-40DA-AB60-66453BC225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62" y="66675"/>
            <a:ext cx="53244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BDCDBCEE-90E6-4815-A5D7-C30EC04498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662" y="366712"/>
            <a:ext cx="46386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70D48EC1-B239-449C-9D10-A7FB523EFA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5" y="66675"/>
            <a:ext cx="45529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17C511F1-9D96-4A4E-8265-87C3F304F9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166687"/>
            <a:ext cx="860107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9CF80DAB-6850-48FB-B946-55993DCF5A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" y="466725"/>
            <a:ext cx="104489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B69B179F-1961-4CC0-8BC7-64BD4ACF76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2020-07-20T16:30:14Z</dcterms:created>
  <dcterms:modified xsi:type="dcterms:W3CDTF">2020-07-20T16:30:14Z</dcterms:modified>
</cp:coreProperties>
</file>