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9" r:id="rId4"/>
    <p:sldId id="278" r:id="rId5"/>
    <p:sldId id="258" r:id="rId6"/>
    <p:sldId id="259" r:id="rId7"/>
    <p:sldId id="260" r:id="rId8"/>
    <p:sldId id="262" r:id="rId9"/>
    <p:sldId id="263" r:id="rId10"/>
    <p:sldId id="267" r:id="rId11"/>
    <p:sldId id="270" r:id="rId12"/>
    <p:sldId id="266" r:id="rId13"/>
    <p:sldId id="265" r:id="rId14"/>
    <p:sldId id="277" r:id="rId15"/>
    <p:sldId id="272" r:id="rId16"/>
    <p:sldId id="273" r:id="rId17"/>
    <p:sldId id="275" r:id="rId18"/>
    <p:sldId id="274" r:id="rId19"/>
    <p:sldId id="268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19543-A7FC-4FD0-9A5D-3EFF4175D823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B4E35-F483-4995-97F0-DDF55B9B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3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B4E35-F483-4995-97F0-DDF55B9B98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5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2684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19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873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63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75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5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4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4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1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4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3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52F63-1DD2-4FD3-B6FC-466444F6A96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693D-5463-4EDF-98BD-A471E7F8B0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a market dashboard for video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35021-7670-47DA-BC45-EF0BF57B8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6378"/>
            <a:ext cx="9144000" cy="1852863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</a:p>
          <a:p>
            <a:pPr algn="l">
              <a:lnSpc>
                <a:spcPct val="110000"/>
              </a:lnSpc>
            </a:pPr>
            <a:r>
              <a:rPr lang="en-US" dirty="0"/>
              <a:t>Christi Brag, Dustin Combs, Lydia Field,</a:t>
            </a:r>
          </a:p>
          <a:p>
            <a:pPr algn="l">
              <a:lnSpc>
                <a:spcPct val="110000"/>
              </a:lnSpc>
            </a:pPr>
            <a:r>
              <a:rPr lang="en-US" dirty="0"/>
              <a:t>Shelly Nixon, Rodrigo Reyes, Lowell Vaughen</a:t>
            </a:r>
          </a:p>
        </p:txBody>
      </p:sp>
    </p:spTree>
    <p:extLst>
      <p:ext uri="{BB962C8B-B14F-4D97-AF65-F5344CB8AC3E}">
        <p14:creationId xmlns:p14="http://schemas.microsoft.com/office/powerpoint/2010/main" val="102586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48C-7435-4209-A5E2-A6FE1E05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Process: Learnings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9212E-BBE8-4432-8449-727DE278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074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Who is the player?</a:t>
            </a:r>
          </a:p>
          <a:p>
            <a:pPr lvl="1"/>
            <a:r>
              <a:rPr lang="en-US" dirty="0"/>
              <a:t>UTC timing shifts</a:t>
            </a:r>
          </a:p>
          <a:p>
            <a:pPr lvl="1"/>
            <a:r>
              <a:rPr lang="en-US" dirty="0"/>
              <a:t>Region specifics -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26FFD-D2BC-4A4B-B457-CF2C1206D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171" y="74715"/>
            <a:ext cx="5068330" cy="2142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2DB2C7-5EB2-498E-8E99-5061C5433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171" y="2395092"/>
            <a:ext cx="5068330" cy="2114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F520BB-05D4-4BC0-8CB0-BCF349590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171" y="4686282"/>
            <a:ext cx="5068330" cy="212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16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48C-7435-4209-A5E2-A6FE1E05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Future: Applying Machine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9212E-BBE8-4432-8449-727DE2783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game experiences matter?</a:t>
            </a:r>
          </a:p>
          <a:p>
            <a:pPr lvl="1"/>
            <a:r>
              <a:rPr lang="en-US" dirty="0"/>
              <a:t>Tags vs product success </a:t>
            </a:r>
          </a:p>
          <a:p>
            <a:pPr lvl="1"/>
            <a:r>
              <a:rPr lang="en-US" dirty="0"/>
              <a:t>Future machine learning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736964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48C-7435-4209-A5E2-A6FE1E05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challenges: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9212E-BBE8-4432-8449-727DE2783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5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48C-7435-4209-A5E2-A6FE1E05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the project: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9212E-BBE8-4432-8449-727DE278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0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More data:</a:t>
            </a:r>
          </a:p>
          <a:p>
            <a:pPr lvl="1"/>
            <a:r>
              <a:rPr lang="en-US" dirty="0"/>
              <a:t>More time sampling</a:t>
            </a:r>
          </a:p>
          <a:p>
            <a:pPr lvl="1"/>
            <a:r>
              <a:rPr lang="en-US" dirty="0"/>
              <a:t>Steam top sellers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sources:</a:t>
            </a:r>
          </a:p>
          <a:p>
            <a:pPr lvl="1"/>
            <a:r>
              <a:rPr lang="en-US" dirty="0"/>
              <a:t>Epic Games Store, Windows store, EA Origin, GOG games</a:t>
            </a:r>
          </a:p>
          <a:p>
            <a:pPr lvl="1"/>
            <a:r>
              <a:rPr lang="en-US" dirty="0"/>
              <a:t>Sony PlayStation, Nintendo Store popularity data</a:t>
            </a:r>
          </a:p>
          <a:p>
            <a:pPr lvl="1"/>
            <a:r>
              <a:rPr lang="en-US" dirty="0"/>
              <a:t>Discord server scrapping</a:t>
            </a:r>
          </a:p>
          <a:p>
            <a:pPr lvl="1"/>
            <a:r>
              <a:rPr lang="en-US" dirty="0"/>
              <a:t>Can You Run it?	</a:t>
            </a:r>
          </a:p>
        </p:txBody>
      </p:sp>
    </p:spTree>
    <p:extLst>
      <p:ext uri="{BB962C8B-B14F-4D97-AF65-F5344CB8AC3E}">
        <p14:creationId xmlns:p14="http://schemas.microsoft.com/office/powerpoint/2010/main" val="393084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59EC-1F0B-4F08-86E3-E7FC4419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99374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2FF7-B6F3-4B55-B02D-42870EC2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58" y="500062"/>
            <a:ext cx="10515600" cy="1325563"/>
          </a:xfrm>
        </p:spPr>
        <p:txBody>
          <a:bodyPr/>
          <a:lstStyle/>
          <a:p>
            <a:r>
              <a:rPr lang="en-US" dirty="0"/>
              <a:t>Cutting edge:  late 1990’s – early 2000s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D9726-C553-49FC-ADD8-E303D306F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8337" y="1825625"/>
            <a:ext cx="36054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Movement of players to web for information seeking</a:t>
            </a:r>
          </a:p>
          <a:p>
            <a:pPr>
              <a:buFontTx/>
              <a:buChar char="-"/>
            </a:pPr>
            <a:r>
              <a:rPr lang="en-US" dirty="0"/>
              <a:t>You could see all games, every asset release and community response to content</a:t>
            </a:r>
          </a:p>
          <a:p>
            <a:pPr>
              <a:buFontTx/>
              <a:buChar char="-"/>
            </a:pPr>
            <a:r>
              <a:rPr lang="en-US" dirty="0"/>
              <a:t>Learn best practices for content value</a:t>
            </a:r>
          </a:p>
          <a:p>
            <a:pPr>
              <a:buFontTx/>
              <a:buChar char="-"/>
            </a:pPr>
            <a:r>
              <a:rPr lang="en-US" dirty="0"/>
              <a:t>Recognize extreme demand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7C458-9B27-4F4B-873C-B61552728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62" y="1930488"/>
            <a:ext cx="6689593" cy="41416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9D40F7-ADD5-438D-8CBC-01992D8553E0}"/>
              </a:ext>
            </a:extLst>
          </p:cNvPr>
          <p:cNvSpPr/>
          <p:nvPr/>
        </p:nvSpPr>
        <p:spPr>
          <a:xfrm rot="20048001">
            <a:off x="-508585" y="2967335"/>
            <a:ext cx="132091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Doesn’t work players have shifted to </a:t>
            </a:r>
            <a:r>
              <a:rPr lang="en-US" sz="5400" b="1" cap="none" spc="0" dirty="0" err="1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Youtube</a:t>
            </a:r>
            <a:endParaRPr lang="en-US" sz="5400" b="1" cap="none" spc="0" dirty="0">
              <a:ln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95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6D79F9-04F6-44C7-A4AD-7BA0A0F4C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67" y="1825625"/>
            <a:ext cx="6787801" cy="45975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C22FF7-B6F3-4B55-B02D-42870EC2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67" y="500062"/>
            <a:ext cx="11309685" cy="1325563"/>
          </a:xfrm>
        </p:spPr>
        <p:txBody>
          <a:bodyPr/>
          <a:lstStyle/>
          <a:p>
            <a:r>
              <a:rPr lang="en-US" dirty="0"/>
              <a:t>Cutting edge: Game Community APIs </a:t>
            </a:r>
            <a:r>
              <a:rPr lang="en-US" sz="2000" dirty="0"/>
              <a:t>(early 2000s – mid 2000s)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D9726-C553-49FC-ADD8-E303D306F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8337" y="1825625"/>
            <a:ext cx="3605463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See player behavior in  a specific game</a:t>
            </a:r>
          </a:p>
          <a:p>
            <a:pPr>
              <a:buFontTx/>
              <a:buChar char="-"/>
            </a:pPr>
            <a:r>
              <a:rPr lang="en-US" dirty="0"/>
              <a:t>Best practices:</a:t>
            </a:r>
          </a:p>
          <a:p>
            <a:pPr lvl="1">
              <a:buFontTx/>
              <a:buChar char="-"/>
            </a:pPr>
            <a:r>
              <a:rPr lang="en-US" dirty="0"/>
              <a:t>Content relationship to sustained engagement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46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2FF7-B6F3-4B55-B02D-42870EC2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877" y="2766218"/>
            <a:ext cx="2652070" cy="1325563"/>
          </a:xfrm>
        </p:spPr>
        <p:txBody>
          <a:bodyPr>
            <a:noAutofit/>
          </a:bodyPr>
          <a:lstStyle/>
          <a:p>
            <a:r>
              <a:rPr lang="en-US" sz="2000" b="1" u="sng" dirty="0"/>
              <a:t>Constant race:</a:t>
            </a:r>
            <a:br>
              <a:rPr lang="en-US" sz="2000" b="1" dirty="0"/>
            </a:br>
            <a:r>
              <a:rPr lang="en-US" sz="2000" b="1" dirty="0"/>
              <a:t>- </a:t>
            </a:r>
            <a:r>
              <a:rPr lang="en-US" sz="2000" dirty="0"/>
              <a:t> insightful data before everyone else, </a:t>
            </a:r>
            <a:br>
              <a:rPr lang="en-US" sz="2000" dirty="0"/>
            </a:br>
            <a:r>
              <a:rPr lang="en-US" sz="2000" dirty="0"/>
              <a:t>- before it gets shut down</a:t>
            </a:r>
            <a:br>
              <a:rPr lang="en-US" sz="2000" dirty="0"/>
            </a:br>
            <a:r>
              <a:rPr lang="en-US" sz="2000" dirty="0"/>
              <a:t>- almost all gathered, combined by hand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21717-3AAB-4EBA-8E70-13DD8B1F5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5843"/>
            <a:ext cx="12192000" cy="58929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B6F4B03-0177-401C-9CEB-5B86F5AA87A0}"/>
              </a:ext>
            </a:extLst>
          </p:cNvPr>
          <p:cNvSpPr txBox="1">
            <a:spLocks/>
          </p:cNvSpPr>
          <p:nvPr/>
        </p:nvSpPr>
        <p:spPr>
          <a:xfrm>
            <a:off x="120316" y="-117314"/>
            <a:ext cx="119112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Cutting edge last 5 years: private data sites</a:t>
            </a:r>
          </a:p>
        </p:txBody>
      </p:sp>
    </p:spTree>
    <p:extLst>
      <p:ext uri="{BB962C8B-B14F-4D97-AF65-F5344CB8AC3E}">
        <p14:creationId xmlns:p14="http://schemas.microsoft.com/office/powerpoint/2010/main" val="1041039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6B3FF1-929C-492E-A136-06A64B34A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33" y="-1"/>
            <a:ext cx="1143521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C22FF7-B6F3-4B55-B02D-42870EC2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877" y="2766218"/>
            <a:ext cx="2652070" cy="1325563"/>
          </a:xfrm>
        </p:spPr>
        <p:txBody>
          <a:bodyPr>
            <a:noAutofit/>
          </a:bodyPr>
          <a:lstStyle/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2F8DB-DE19-4702-945F-936D68214E35}"/>
              </a:ext>
            </a:extLst>
          </p:cNvPr>
          <p:cNvSpPr/>
          <p:nvPr/>
        </p:nvSpPr>
        <p:spPr>
          <a:xfrm rot="20048001">
            <a:off x="587594" y="2551837"/>
            <a:ext cx="1101686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As IP/platform holders realize quality </a:t>
            </a:r>
          </a:p>
          <a:p>
            <a:pPr algn="ctr"/>
            <a:r>
              <a:rPr lang="en-US" sz="5400" b="1" cap="none" spc="0" dirty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API’s get constrained</a:t>
            </a:r>
          </a:p>
        </p:txBody>
      </p:sp>
    </p:spTree>
    <p:extLst>
      <p:ext uri="{BB962C8B-B14F-4D97-AF65-F5344CB8AC3E}">
        <p14:creationId xmlns:p14="http://schemas.microsoft.com/office/powerpoint/2010/main" val="331952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080179-47DA-446C-8BB7-44A0FA487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3" y="1779928"/>
            <a:ext cx="11589144" cy="2941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D7848C-7435-4209-A5E2-A6FE1E05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– digging into rank changes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621BBF-7A10-47A5-843F-096F9F3195CD}"/>
              </a:ext>
            </a:extLst>
          </p:cNvPr>
          <p:cNvSpPr/>
          <p:nvPr/>
        </p:nvSpPr>
        <p:spPr>
          <a:xfrm>
            <a:off x="8388743" y="1779928"/>
            <a:ext cx="3426643" cy="85957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EA68A5-9464-4932-8D8D-198E482BD196}"/>
              </a:ext>
            </a:extLst>
          </p:cNvPr>
          <p:cNvSpPr/>
          <p:nvPr/>
        </p:nvSpPr>
        <p:spPr>
          <a:xfrm>
            <a:off x="2096096" y="1779928"/>
            <a:ext cx="1203158" cy="103471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AD29-E9FC-44FB-AFAD-55D2F518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0E74-7FEF-4EBD-8981-1DB9ECAEC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2944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Tool: </a:t>
            </a:r>
          </a:p>
          <a:p>
            <a:pPr lvl="1"/>
            <a:r>
              <a:rPr lang="en-US" dirty="0"/>
              <a:t>Build a market dashboard with gaming information from across the web</a:t>
            </a:r>
          </a:p>
          <a:p>
            <a:pPr lvl="1"/>
            <a:r>
              <a:rPr lang="en-US" dirty="0"/>
              <a:t>Cover more than one gaming platform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Goal: </a:t>
            </a:r>
          </a:p>
          <a:p>
            <a:pPr lvl="1"/>
            <a:r>
              <a:rPr lang="en-US" dirty="0"/>
              <a:t>Support exploration of feature/genre content value</a:t>
            </a:r>
          </a:p>
          <a:p>
            <a:pPr lvl="1"/>
            <a:r>
              <a:rPr lang="en-US" dirty="0"/>
              <a:t>Support player profiling for design/marketing awareness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users: </a:t>
            </a:r>
          </a:p>
          <a:p>
            <a:pPr lvl="1"/>
            <a:r>
              <a:rPr lang="en-US" dirty="0"/>
              <a:t>Product designers, marketing managers, and publishing development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33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218D-90A9-4D5F-8BE6-7F1A01CB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seeking is ongoing…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B837-35A9-4D10-BE61-ECFE7F34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the web for crowd sourced valuable information</a:t>
            </a:r>
          </a:p>
          <a:p>
            <a:pPr lvl="1"/>
            <a:r>
              <a:rPr lang="en-US" dirty="0"/>
              <a:t>Way back machine for filling in historical data</a:t>
            </a:r>
          </a:p>
          <a:p>
            <a:r>
              <a:rPr lang="en-US" dirty="0"/>
              <a:t>Find ways to automate data scraping and aggregation</a:t>
            </a:r>
          </a:p>
          <a:p>
            <a:r>
              <a:rPr lang="en-US" dirty="0"/>
              <a:t>Tease out directional insights over time</a:t>
            </a:r>
          </a:p>
          <a:p>
            <a:r>
              <a:rPr lang="en-US" dirty="0"/>
              <a:t>Everything confidential, tell no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3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AD29-E9FC-44FB-AFAD-55D2F518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build such a tool?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0E74-7FEF-4EBD-8981-1DB9ECAEC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1792944"/>
            <a:ext cx="917973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$$$ Gaming revenues expected to exceed $159 billion in 2020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problem: No quality sales data</a:t>
            </a:r>
          </a:p>
          <a:p>
            <a:pPr lvl="1"/>
            <a:r>
              <a:rPr lang="en-US" dirty="0"/>
              <a:t>Movies have box office, Music has digital sales/usage rates,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It’s getting worse… </a:t>
            </a:r>
          </a:p>
          <a:p>
            <a:pPr lvl="1"/>
            <a:r>
              <a:rPr lang="en-US" dirty="0"/>
              <a:t>Increasing sales from private platform holders (Sony PS, Microsoft, Nintendo, …)</a:t>
            </a:r>
          </a:p>
          <a:p>
            <a:pPr lvl="1"/>
            <a:r>
              <a:rPr lang="en-US" dirty="0"/>
              <a:t>Games are shifting from upfront sales to micro-transaction sales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A58D1-8740-4FFA-B673-708B02417BEA}"/>
              </a:ext>
            </a:extLst>
          </p:cNvPr>
          <p:cNvSpPr txBox="1"/>
          <p:nvPr/>
        </p:nvSpPr>
        <p:spPr>
          <a:xfrm>
            <a:off x="677334" y="6627043"/>
            <a:ext cx="62376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 https://www.reuters.com/article/esports-business-gaming-revenues/report-gaming-revenue-to-top-159b-in-2020-idUSFLM8jkJMl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6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021717-3AAB-4EBA-8E70-13DD8B1F5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03989"/>
            <a:ext cx="8574476" cy="414441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2F61178-BA4F-4DC5-898E-C5C09940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Profiting from the information gap</a:t>
            </a:r>
          </a:p>
        </p:txBody>
      </p:sp>
    </p:spTree>
    <p:extLst>
      <p:ext uri="{BB962C8B-B14F-4D97-AF65-F5344CB8AC3E}">
        <p14:creationId xmlns:p14="http://schemas.microsoft.com/office/powerpoint/2010/main" val="303687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5702-B549-4681-A89D-F00E1A2D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Sources for our project: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D0B588-0DE7-48C9-BE13-AC81D1AA7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491" y="4643604"/>
            <a:ext cx="3047341" cy="15650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ACE41A-4B98-4CED-91F4-41EFC8B07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05" y="2983499"/>
            <a:ext cx="1972285" cy="22641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5F8CB6-75F0-487A-950B-8DBC27352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491" y="2600116"/>
            <a:ext cx="3047342" cy="18870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588033-2602-42BB-8E11-A715E16B7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914" y="2431118"/>
            <a:ext cx="4807181" cy="28352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CB407D-E5D7-47A2-BA96-5B6CC1AF5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914" y="5353070"/>
            <a:ext cx="1790586" cy="12590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0D2F62-24A8-4DDE-B0AF-5BFE9BE3CA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9619" y="5387674"/>
            <a:ext cx="2294971" cy="9062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90911A-1E79-4A56-9E21-48DC459DCE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105" y="1612602"/>
            <a:ext cx="2718021" cy="6955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825E8F-6723-4BCF-95EC-14640A6048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5166" y="1612602"/>
            <a:ext cx="1862334" cy="7032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961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48C-7435-4209-A5E2-A6FE1E05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Process: Getting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13932-C0B6-4BE7-B07B-C0D29B2E7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745050"/>
            <a:ext cx="4184035" cy="3880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Scrapping Steam</a:t>
            </a:r>
          </a:p>
          <a:p>
            <a:pPr lvl="1"/>
            <a:r>
              <a:rPr lang="en-US" dirty="0"/>
              <a:t>top 100 games</a:t>
            </a:r>
          </a:p>
          <a:p>
            <a:pPr lvl="1"/>
            <a:r>
              <a:rPr lang="en-US" dirty="0"/>
              <a:t>continuous scraping of current data</a:t>
            </a:r>
          </a:p>
          <a:p>
            <a:pPr marL="0" indent="0">
              <a:buNone/>
            </a:pPr>
            <a:r>
              <a:rPr lang="en-US" dirty="0"/>
              <a:t>API calls:</a:t>
            </a:r>
          </a:p>
          <a:p>
            <a:pPr lvl="1"/>
            <a:r>
              <a:rPr lang="en-US" dirty="0"/>
              <a:t>from Steam: game index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SteamSpy</a:t>
            </a:r>
            <a:r>
              <a:rPr lang="en-US" dirty="0"/>
              <a:t>: game data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6CCDC-7B5D-4616-A70D-822E2585D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64833" y="2745049"/>
            <a:ext cx="4184034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Scraping store data:</a:t>
            </a:r>
          </a:p>
          <a:p>
            <a:pPr lvl="1"/>
            <a:r>
              <a:rPr lang="en-US" dirty="0"/>
              <a:t>15+ country pages, top 50 most played</a:t>
            </a:r>
          </a:p>
          <a:p>
            <a:pPr lvl="1"/>
            <a:r>
              <a:rPr lang="en-US" dirty="0"/>
              <a:t>Product information for top games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7CE4CE-32CD-4B1F-A376-E6D97FC15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3" y="1812828"/>
            <a:ext cx="2718021" cy="6955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AEF6D8-5BB5-4932-92B1-A14A90889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833" y="1805051"/>
            <a:ext cx="1862334" cy="7032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35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48C-7435-4209-A5E2-A6FE1E05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Process: MongoDB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13932-C0B6-4BE7-B07B-C0D29B2E7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603649"/>
            <a:ext cx="4184035" cy="3880772"/>
          </a:xfrm>
        </p:spPr>
        <p:txBody>
          <a:bodyPr/>
          <a:lstStyle/>
          <a:p>
            <a:r>
              <a:rPr lang="en-US" dirty="0"/>
              <a:t>Key table</a:t>
            </a:r>
          </a:p>
          <a:p>
            <a:r>
              <a:rPr lang="en-US" dirty="0"/>
              <a:t>Product table</a:t>
            </a:r>
          </a:p>
          <a:p>
            <a:r>
              <a:rPr lang="en-US" dirty="0"/>
              <a:t>Current played games table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6CCDC-7B5D-4616-A70D-822E2585D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64833" y="2603649"/>
            <a:ext cx="4184034" cy="3880773"/>
          </a:xfrm>
        </p:spPr>
        <p:txBody>
          <a:bodyPr/>
          <a:lstStyle/>
          <a:p>
            <a:r>
              <a:rPr lang="en-US" dirty="0"/>
              <a:t>Country store table</a:t>
            </a:r>
          </a:p>
          <a:p>
            <a:r>
              <a:rPr lang="en-US" dirty="0"/>
              <a:t>Product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98719-285C-48C6-ADA8-CE0D80BAA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18" y="1805051"/>
            <a:ext cx="2718021" cy="6955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4F69A-6B1E-4A18-A3D0-E94790B9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833" y="1805051"/>
            <a:ext cx="1862334" cy="7032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941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48C-7435-4209-A5E2-A6FE1E05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Process: Visualization 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9212E-BBE8-4432-8449-727DE2783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90"/>
            <a:ext cx="4184035" cy="388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Country Mapping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D9ED73-414C-4A98-9845-ED53FD46A4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Heat Map</a:t>
            </a:r>
          </a:p>
        </p:txBody>
      </p:sp>
    </p:spTree>
    <p:extLst>
      <p:ext uri="{BB962C8B-B14F-4D97-AF65-F5344CB8AC3E}">
        <p14:creationId xmlns:p14="http://schemas.microsoft.com/office/powerpoint/2010/main" val="388026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48C-7435-4209-A5E2-A6FE1E05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Process: Webpage 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9212E-BBE8-4432-8449-727DE2783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Global data</a:t>
            </a:r>
          </a:p>
          <a:p>
            <a:pPr marL="0" indent="0">
              <a:buNone/>
            </a:pPr>
            <a:r>
              <a:rPr lang="en-US" dirty="0"/>
              <a:t>Trending (popularity, time usage)</a:t>
            </a:r>
          </a:p>
          <a:p>
            <a:pPr marL="0" indent="0">
              <a:buNone/>
            </a:pPr>
            <a:r>
              <a:rPr lang="en-US" dirty="0"/>
              <a:t>Product data</a:t>
            </a:r>
          </a:p>
        </p:txBody>
      </p:sp>
    </p:spTree>
    <p:extLst>
      <p:ext uri="{BB962C8B-B14F-4D97-AF65-F5344CB8AC3E}">
        <p14:creationId xmlns:p14="http://schemas.microsoft.com/office/powerpoint/2010/main" val="17992432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1291</TotalTime>
  <Words>505</Words>
  <Application>Microsoft Office PowerPoint</Application>
  <PresentationFormat>Widescreen</PresentationFormat>
  <Paragraphs>93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Building a market dashboard for video games</vt:lpstr>
      <vt:lpstr>Project Goals:</vt:lpstr>
      <vt:lpstr>Why build such a tool?</vt:lpstr>
      <vt:lpstr>Profiting from the information gap</vt:lpstr>
      <vt:lpstr>Data Sources for our project:</vt:lpstr>
      <vt:lpstr>Process: Getting Data</vt:lpstr>
      <vt:lpstr>Process: MongoDB tables</vt:lpstr>
      <vt:lpstr>Process: Visualization resources</vt:lpstr>
      <vt:lpstr>Process: Webpage design</vt:lpstr>
      <vt:lpstr>Process: Learnings</vt:lpstr>
      <vt:lpstr>Future: Applying Machine Learning</vt:lpstr>
      <vt:lpstr>Project challenges:</vt:lpstr>
      <vt:lpstr>Expanding the project:</vt:lpstr>
      <vt:lpstr>Appendix</vt:lpstr>
      <vt:lpstr>Cutting edge:  late 1990’s – early 2000s</vt:lpstr>
      <vt:lpstr>Cutting edge: Game Community APIs (early 2000s – mid 2000s)</vt:lpstr>
      <vt:lpstr>Constant race: -  insightful data before everyone else,  - before it gets shut down - almost all gathered, combined by hand</vt:lpstr>
      <vt:lpstr>PowerPoint Presentation</vt:lpstr>
      <vt:lpstr>Learnings – digging into rank changes</vt:lpstr>
      <vt:lpstr>Information seeking is ongoing…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Impacting Game Design from Market Learning Tool</dc:title>
  <dc:creator>lowell vaughen</dc:creator>
  <cp:lastModifiedBy>lowell vaughen</cp:lastModifiedBy>
  <cp:revision>22</cp:revision>
  <dcterms:created xsi:type="dcterms:W3CDTF">2021-01-05T02:22:13Z</dcterms:created>
  <dcterms:modified xsi:type="dcterms:W3CDTF">2021-01-08T16:14:17Z</dcterms:modified>
</cp:coreProperties>
</file>