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62" r:id="rId4"/>
    <p:sldId id="257" r:id="rId5"/>
    <p:sldId id="260" r:id="rId6"/>
    <p:sldId id="261" r:id="rId7"/>
    <p:sldId id="258" r:id="rId8"/>
    <p:sldId id="264" r:id="rId9"/>
    <p:sldId id="267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6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5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2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F75F-F67F-5246-BB4D-08FCB816066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39C7-0FA6-E645-A118-40142531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615664" y="-560644"/>
            <a:ext cx="11069702" cy="7534986"/>
            <a:chOff x="-615664" y="-560644"/>
            <a:chExt cx="11069702" cy="7534986"/>
          </a:xfrm>
        </p:grpSpPr>
        <p:grpSp>
          <p:nvGrpSpPr>
            <p:cNvPr id="3" name="Group 2"/>
            <p:cNvGrpSpPr/>
            <p:nvPr/>
          </p:nvGrpSpPr>
          <p:grpSpPr>
            <a:xfrm>
              <a:off x="-615664" y="-560644"/>
              <a:ext cx="11069702" cy="7534986"/>
              <a:chOff x="-632671" y="-600786"/>
              <a:chExt cx="11069702" cy="7534986"/>
            </a:xfrm>
          </p:grpSpPr>
          <p:pic>
            <p:nvPicPr>
              <p:cNvPr id="4" name="Picture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425" y="182563"/>
                <a:ext cx="8078788" cy="568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 rot="18352920">
                <a:off x="820359" y="3823617"/>
                <a:ext cx="3560762" cy="858837"/>
                <a:chOff x="133690" y="3018570"/>
                <a:chExt cx="3560763" cy="858838"/>
              </a:xfrm>
            </p:grpSpPr>
            <p:pic>
              <p:nvPicPr>
                <p:cNvPr id="6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690" y="3018570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 92"/>
                <p:cNvGrpSpPr>
                  <a:grpSpLocks/>
                </p:cNvGrpSpPr>
                <p:nvPr/>
              </p:nvGrpSpPr>
              <p:grpSpPr bwMode="auto">
                <a:xfrm>
                  <a:off x="1352376" y="3378395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23" name="Oval 22"/>
                  <p:cNvSpPr/>
                  <p:nvPr/>
                </p:nvSpPr>
                <p:spPr bwMode="auto">
                  <a:xfrm>
                    <a:off x="3997600" y="3561180"/>
                    <a:ext cx="220663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4" name="Text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8" name="Group 95"/>
                <p:cNvGrpSpPr>
                  <a:grpSpLocks/>
                </p:cNvGrpSpPr>
                <p:nvPr/>
              </p:nvGrpSpPr>
              <p:grpSpPr bwMode="auto">
                <a:xfrm>
                  <a:off x="1668096" y="33812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" name="Oval 20"/>
                  <p:cNvSpPr/>
                  <p:nvPr/>
                </p:nvSpPr>
                <p:spPr bwMode="auto">
                  <a:xfrm>
                    <a:off x="4001821" y="3543183"/>
                    <a:ext cx="225425" cy="2444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" name="Text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9" name="Group 98"/>
                <p:cNvGrpSpPr>
                  <a:grpSpLocks/>
                </p:cNvGrpSpPr>
                <p:nvPr/>
              </p:nvGrpSpPr>
              <p:grpSpPr bwMode="auto">
                <a:xfrm>
                  <a:off x="1983816" y="33842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9" name="Oval 18"/>
                  <p:cNvSpPr/>
                  <p:nvPr/>
                </p:nvSpPr>
                <p:spPr bwMode="auto">
                  <a:xfrm>
                    <a:off x="3990573" y="3548492"/>
                    <a:ext cx="234950" cy="231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" name="Text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0" name="Group 101"/>
                <p:cNvGrpSpPr>
                  <a:grpSpLocks/>
                </p:cNvGrpSpPr>
                <p:nvPr/>
              </p:nvGrpSpPr>
              <p:grpSpPr bwMode="auto">
                <a:xfrm>
                  <a:off x="391439" y="3382577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7" name="Oval 16"/>
                  <p:cNvSpPr/>
                  <p:nvPr/>
                </p:nvSpPr>
                <p:spPr bwMode="auto">
                  <a:xfrm>
                    <a:off x="3987010" y="3547525"/>
                    <a:ext cx="23653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8" name="Text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1" name="Group 104"/>
                <p:cNvGrpSpPr>
                  <a:grpSpLocks/>
                </p:cNvGrpSpPr>
                <p:nvPr/>
              </p:nvGrpSpPr>
              <p:grpSpPr bwMode="auto">
                <a:xfrm>
                  <a:off x="713843" y="338555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5" name="Oval 14"/>
                  <p:cNvSpPr/>
                  <p:nvPr/>
                </p:nvSpPr>
                <p:spPr bwMode="auto">
                  <a:xfrm>
                    <a:off x="3986932" y="3547273"/>
                    <a:ext cx="23495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" name="Text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2" name="Group 107"/>
                <p:cNvGrpSpPr>
                  <a:grpSpLocks/>
                </p:cNvGrpSpPr>
                <p:nvPr/>
              </p:nvGrpSpPr>
              <p:grpSpPr bwMode="auto">
                <a:xfrm>
                  <a:off x="1029563" y="338853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3" name="Oval 12"/>
                  <p:cNvSpPr/>
                  <p:nvPr/>
                </p:nvSpPr>
                <p:spPr bwMode="auto">
                  <a:xfrm>
                    <a:off x="3984945" y="3552771"/>
                    <a:ext cx="23495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" name="Text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-95586" y="6034087"/>
                <a:ext cx="3265350" cy="823913"/>
                <a:chOff x="31887" y="5622925"/>
                <a:chExt cx="3265350" cy="823913"/>
              </a:xfrm>
            </p:grpSpPr>
            <p:sp>
              <p:nvSpPr>
                <p:cNvPr id="26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31887" y="5667731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LDA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52456" y="6046788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LDH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8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593724" y="5622925"/>
                  <a:ext cx="2703513" cy="428625"/>
                  <a:chOff x="4418834" y="3125359"/>
                  <a:chExt cx="2703513" cy="430212"/>
                </a:xfrm>
              </p:grpSpPr>
              <p:pic>
                <p:nvPicPr>
                  <p:cNvPr id="37" name="Picture 66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8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49" y="3231912"/>
                    <a:ext cx="228600" cy="227854"/>
                  </a:xfrm>
                  <a:prstGeom prst="ellipse">
                    <a:avLst/>
                  </a:prstGeom>
                  <a:solidFill>
                    <a:srgbClr val="4F81B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39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8824" y="3216238"/>
                    <a:ext cx="228600" cy="227853"/>
                  </a:xfrm>
                  <a:prstGeom prst="ellipse">
                    <a:avLst/>
                  </a:prstGeom>
                  <a:solidFill>
                    <a:srgbClr val="4F81B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40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8374" y="3200681"/>
                    <a:ext cx="228600" cy="22785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41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6094" y="3204114"/>
                    <a:ext cx="228600" cy="227853"/>
                  </a:xfrm>
                  <a:prstGeom prst="ellipse">
                    <a:avLst/>
                  </a:prstGeom>
                  <a:solidFill>
                    <a:srgbClr val="4F81B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29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590549" y="6005513"/>
                  <a:ext cx="2703513" cy="428625"/>
                  <a:chOff x="4418834" y="3125359"/>
                  <a:chExt cx="2703513" cy="430212"/>
                </a:xfrm>
              </p:grpSpPr>
              <p:pic>
                <p:nvPicPr>
                  <p:cNvPr id="32" name="Picture 66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49" y="3231913"/>
                    <a:ext cx="228600" cy="227853"/>
                  </a:xfrm>
                  <a:prstGeom prst="ellipse">
                    <a:avLst/>
                  </a:prstGeom>
                  <a:solidFill>
                    <a:srgbClr val="FDEAD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34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8824" y="3216238"/>
                    <a:ext cx="228600" cy="227854"/>
                  </a:xfrm>
                  <a:prstGeom prst="ellipse">
                    <a:avLst/>
                  </a:prstGeom>
                  <a:solidFill>
                    <a:srgbClr val="95B3D7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35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8374" y="3200682"/>
                    <a:ext cx="228600" cy="227853"/>
                  </a:xfrm>
                  <a:prstGeom prst="ellipse">
                    <a:avLst/>
                  </a:prstGeom>
                  <a:solidFill>
                    <a:srgbClr val="25406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36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6094" y="3204114"/>
                    <a:ext cx="228600" cy="227854"/>
                  </a:xfrm>
                  <a:prstGeom prst="ellipse">
                    <a:avLst/>
                  </a:prstGeom>
                  <a:solidFill>
                    <a:srgbClr val="37609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44" name="Rectangle 3"/>
              <p:cNvSpPr>
                <a:spLocks/>
              </p:cNvSpPr>
              <p:nvPr/>
            </p:nvSpPr>
            <p:spPr bwMode="auto">
              <a:xfrm>
                <a:off x="517272" y="246063"/>
                <a:ext cx="938717" cy="4308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800" b="1" dirty="0" smtClean="0">
                    <a:solidFill>
                      <a:schemeClr val="bg1"/>
                    </a:solidFill>
                    <a:cs typeface="Arial" panose="020B0604020202020204" pitchFamily="34" charset="0"/>
                  </a:rPr>
                  <a:t>LEFT</a:t>
                </a:r>
                <a:endParaRPr lang="en-US" altLang="en-US" sz="28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710112" y="3759200"/>
                <a:ext cx="471488" cy="2946400"/>
                <a:chOff x="4710112" y="3581400"/>
                <a:chExt cx="471488" cy="2946400"/>
              </a:xfrm>
            </p:grpSpPr>
            <p:grpSp>
              <p:nvGrpSpPr>
                <p:cNvPr id="50" name="Group 228"/>
                <p:cNvGrpSpPr>
                  <a:grpSpLocks/>
                </p:cNvGrpSpPr>
                <p:nvPr/>
              </p:nvGrpSpPr>
              <p:grpSpPr bwMode="auto">
                <a:xfrm rot="5400000">
                  <a:off x="3472656" y="4818856"/>
                  <a:ext cx="2946400" cy="471488"/>
                  <a:chOff x="1525337" y="6243053"/>
                  <a:chExt cx="2946400" cy="471488"/>
                </a:xfrm>
              </p:grpSpPr>
              <p:pic>
                <p:nvPicPr>
                  <p:cNvPr id="53" name="Picture 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1525337" y="6243053"/>
                    <a:ext cx="2946400" cy="4714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54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3919363" y="6342369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64" name="Oval 63"/>
                    <p:cNvSpPr/>
                    <p:nvPr/>
                  </p:nvSpPr>
                  <p:spPr bwMode="auto">
                    <a:xfrm>
                      <a:off x="3987313" y="3560769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5" name="TextBox 2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55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2981981" y="6338187"/>
                    <a:ext cx="261610" cy="246221"/>
                    <a:chOff x="3986651" y="3558893"/>
                    <a:chExt cx="261610" cy="246221"/>
                  </a:xfrm>
                </p:grpSpPr>
                <p:sp>
                  <p:nvSpPr>
                    <p:cNvPr id="62" name="Oval 61"/>
                    <p:cNvSpPr/>
                    <p:nvPr/>
                  </p:nvSpPr>
                  <p:spPr bwMode="auto">
                    <a:xfrm>
                      <a:off x="3990198" y="3561456"/>
                      <a:ext cx="222250" cy="233363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3" name="TextBox 2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61610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56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3600083" y="6338664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60" name="Oval 59"/>
                    <p:cNvSpPr/>
                    <p:nvPr/>
                  </p:nvSpPr>
                  <p:spPr bwMode="auto">
                    <a:xfrm>
                      <a:off x="3987978" y="3554509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1" name="TextBox 2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rgbClr val="254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57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3294168" y="6341645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58" name="Oval 57"/>
                    <p:cNvSpPr/>
                    <p:nvPr/>
                  </p:nvSpPr>
                  <p:spPr bwMode="auto">
                    <a:xfrm>
                      <a:off x="3986714" y="3552687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59" name="TextBox 2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52" name="Rectangle 10"/>
                <p:cNvSpPr>
                  <a:spLocks/>
                </p:cNvSpPr>
                <p:nvPr/>
              </p:nvSpPr>
              <p:spPr bwMode="auto">
                <a:xfrm rot="16200000">
                  <a:off x="4743902" y="4582401"/>
                  <a:ext cx="457200" cy="76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9" name="Group 90"/>
              <p:cNvGrpSpPr>
                <a:grpSpLocks/>
              </p:cNvGrpSpPr>
              <p:nvPr/>
            </p:nvGrpSpPr>
            <p:grpSpPr bwMode="auto">
              <a:xfrm rot="18529156">
                <a:off x="2531837" y="5225256"/>
                <a:ext cx="2946400" cy="471488"/>
                <a:chOff x="148394" y="5614721"/>
                <a:chExt cx="2946400" cy="471488"/>
              </a:xfrm>
            </p:grpSpPr>
            <p:pic>
              <p:nvPicPr>
                <p:cNvPr id="72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394" y="5614721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3" name="Group 141"/>
                <p:cNvGrpSpPr>
                  <a:grpSpLocks/>
                </p:cNvGrpSpPr>
                <p:nvPr/>
              </p:nvGrpSpPr>
              <p:grpSpPr bwMode="auto">
                <a:xfrm>
                  <a:off x="1391144" y="5743272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83" name="Oval 82"/>
                  <p:cNvSpPr/>
                  <p:nvPr/>
                </p:nvSpPr>
                <p:spPr bwMode="auto">
                  <a:xfrm>
                    <a:off x="4007662" y="3544888"/>
                    <a:ext cx="234950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4" name="Text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74" name="Group 144"/>
                <p:cNvGrpSpPr>
                  <a:grpSpLocks/>
                </p:cNvGrpSpPr>
                <p:nvPr/>
              </p:nvGrpSpPr>
              <p:grpSpPr bwMode="auto">
                <a:xfrm>
                  <a:off x="450259" y="574745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81" name="Oval 80"/>
                  <p:cNvSpPr/>
                  <p:nvPr/>
                </p:nvSpPr>
                <p:spPr bwMode="auto">
                  <a:xfrm>
                    <a:off x="4004584" y="3549069"/>
                    <a:ext cx="227012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2" name="Text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75" name="Group 147"/>
                <p:cNvGrpSpPr>
                  <a:grpSpLocks/>
                </p:cNvGrpSpPr>
                <p:nvPr/>
              </p:nvGrpSpPr>
              <p:grpSpPr bwMode="auto">
                <a:xfrm>
                  <a:off x="765979" y="575043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9" name="Oval 78"/>
                  <p:cNvSpPr/>
                  <p:nvPr/>
                </p:nvSpPr>
                <p:spPr bwMode="auto">
                  <a:xfrm>
                    <a:off x="3998481" y="3543940"/>
                    <a:ext cx="228600" cy="2444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0" name="Text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76" name="Group 150"/>
                <p:cNvGrpSpPr>
                  <a:grpSpLocks/>
                </p:cNvGrpSpPr>
                <p:nvPr/>
              </p:nvGrpSpPr>
              <p:grpSpPr bwMode="auto">
                <a:xfrm>
                  <a:off x="1081699" y="5753412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7" name="Oval 76"/>
                  <p:cNvSpPr/>
                  <p:nvPr/>
                </p:nvSpPr>
                <p:spPr bwMode="auto">
                  <a:xfrm>
                    <a:off x="4008635" y="3545328"/>
                    <a:ext cx="227013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8" name="Text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86" name="Group 228"/>
              <p:cNvGrpSpPr>
                <a:grpSpLocks/>
              </p:cNvGrpSpPr>
              <p:nvPr/>
            </p:nvGrpSpPr>
            <p:grpSpPr bwMode="auto">
              <a:xfrm rot="2692847">
                <a:off x="4597400" y="4716307"/>
                <a:ext cx="2946400" cy="471487"/>
                <a:chOff x="1525337" y="6243053"/>
                <a:chExt cx="2946400" cy="471488"/>
              </a:xfrm>
            </p:grpSpPr>
            <p:pic>
              <p:nvPicPr>
                <p:cNvPr id="89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25337" y="6243053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0" name="Group 211"/>
                <p:cNvGrpSpPr>
                  <a:grpSpLocks/>
                </p:cNvGrpSpPr>
                <p:nvPr/>
              </p:nvGrpSpPr>
              <p:grpSpPr bwMode="auto">
                <a:xfrm>
                  <a:off x="3919363" y="634236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00" name="Oval 99"/>
                  <p:cNvSpPr/>
                  <p:nvPr/>
                </p:nvSpPr>
                <p:spPr bwMode="auto">
                  <a:xfrm>
                    <a:off x="3988220" y="3561482"/>
                    <a:ext cx="228600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01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91" name="Group 214"/>
                <p:cNvGrpSpPr>
                  <a:grpSpLocks/>
                </p:cNvGrpSpPr>
                <p:nvPr/>
              </p:nvGrpSpPr>
              <p:grpSpPr bwMode="auto">
                <a:xfrm>
                  <a:off x="2981981" y="6338187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98" name="Oval 97"/>
                  <p:cNvSpPr/>
                  <p:nvPr/>
                </p:nvSpPr>
                <p:spPr bwMode="auto">
                  <a:xfrm>
                    <a:off x="3993471" y="3566524"/>
                    <a:ext cx="223837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99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92" name="Group 217"/>
                <p:cNvGrpSpPr>
                  <a:grpSpLocks/>
                </p:cNvGrpSpPr>
                <p:nvPr/>
              </p:nvGrpSpPr>
              <p:grpSpPr bwMode="auto">
                <a:xfrm>
                  <a:off x="3600083" y="633866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96" name="Oval 95"/>
                  <p:cNvSpPr/>
                  <p:nvPr/>
                </p:nvSpPr>
                <p:spPr bwMode="auto">
                  <a:xfrm>
                    <a:off x="3988284" y="3560588"/>
                    <a:ext cx="223837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97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93" name="Group 220"/>
                <p:cNvGrpSpPr>
                  <a:grpSpLocks/>
                </p:cNvGrpSpPr>
                <p:nvPr/>
              </p:nvGrpSpPr>
              <p:grpSpPr bwMode="auto">
                <a:xfrm>
                  <a:off x="3294168" y="63416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94" name="Oval 93"/>
                  <p:cNvSpPr/>
                  <p:nvPr/>
                </p:nvSpPr>
                <p:spPr bwMode="auto">
                  <a:xfrm>
                    <a:off x="3990866" y="3565397"/>
                    <a:ext cx="225425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95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02" name="Group 493"/>
              <p:cNvGrpSpPr>
                <a:grpSpLocks/>
              </p:cNvGrpSpPr>
              <p:nvPr/>
            </p:nvGrpSpPr>
            <p:grpSpPr bwMode="auto">
              <a:xfrm rot="21333984">
                <a:off x="-632671" y="2741616"/>
                <a:ext cx="4465637" cy="592138"/>
                <a:chOff x="2667000" y="3352800"/>
                <a:chExt cx="4465638" cy="592138"/>
              </a:xfrm>
            </p:grpSpPr>
            <p:pic>
              <p:nvPicPr>
                <p:cNvPr id="103" name="Picture 3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000" y="3352800"/>
                  <a:ext cx="4465638" cy="592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04" name="Group 495"/>
                <p:cNvGrpSpPr>
                  <a:grpSpLocks/>
                </p:cNvGrpSpPr>
                <p:nvPr/>
              </p:nvGrpSpPr>
              <p:grpSpPr bwMode="auto">
                <a:xfrm>
                  <a:off x="3986651" y="3558893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126" name="Oval 125"/>
                  <p:cNvSpPr/>
                  <p:nvPr/>
                </p:nvSpPr>
                <p:spPr bwMode="auto">
                  <a:xfrm>
                    <a:off x="3997325" y="3562350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7" name="TextBox 5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05" name="Group 496"/>
                <p:cNvGrpSpPr>
                  <a:grpSpLocks/>
                </p:cNvGrpSpPr>
                <p:nvPr/>
              </p:nvGrpSpPr>
              <p:grpSpPr bwMode="auto">
                <a:xfrm>
                  <a:off x="4322423" y="355508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24" name="Oval 123"/>
                  <p:cNvSpPr/>
                  <p:nvPr/>
                </p:nvSpPr>
                <p:spPr bwMode="auto">
                  <a:xfrm>
                    <a:off x="3998103" y="3561401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5" name="TextBox 5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106" name="Group 497"/>
                <p:cNvGrpSpPr>
                  <a:grpSpLocks/>
                </p:cNvGrpSpPr>
                <p:nvPr/>
              </p:nvGrpSpPr>
              <p:grpSpPr bwMode="auto">
                <a:xfrm>
                  <a:off x="4658195" y="355805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22" name="Oval 121"/>
                  <p:cNvSpPr/>
                  <p:nvPr/>
                </p:nvSpPr>
                <p:spPr bwMode="auto">
                  <a:xfrm>
                    <a:off x="3997293" y="3561597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3" name="TextBox 5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6</a:t>
                    </a:r>
                    <a:endParaRPr lang="en-US" alt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07" name="Group 498"/>
                <p:cNvGrpSpPr>
                  <a:grpSpLocks/>
                </p:cNvGrpSpPr>
                <p:nvPr/>
              </p:nvGrpSpPr>
              <p:grpSpPr bwMode="auto">
                <a:xfrm>
                  <a:off x="4993967" y="355424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20" name="Oval 119"/>
                  <p:cNvSpPr/>
                  <p:nvPr/>
                </p:nvSpPr>
                <p:spPr bwMode="auto">
                  <a:xfrm>
                    <a:off x="3998072" y="3562235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1" name="TextBox 5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108" name="Group 499"/>
                <p:cNvGrpSpPr>
                  <a:grpSpLocks/>
                </p:cNvGrpSpPr>
                <p:nvPr/>
              </p:nvGrpSpPr>
              <p:grpSpPr bwMode="auto">
                <a:xfrm>
                  <a:off x="5329739" y="355722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18" name="Oval 117"/>
                  <p:cNvSpPr/>
                  <p:nvPr/>
                </p:nvSpPr>
                <p:spPr bwMode="auto">
                  <a:xfrm>
                    <a:off x="3997263" y="3562431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9" name="TextBox 5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109" name="Group 500"/>
                <p:cNvGrpSpPr>
                  <a:grpSpLocks/>
                </p:cNvGrpSpPr>
                <p:nvPr/>
              </p:nvGrpSpPr>
              <p:grpSpPr bwMode="auto">
                <a:xfrm>
                  <a:off x="2972242" y="35563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16" name="Oval 115"/>
                  <p:cNvSpPr/>
                  <p:nvPr/>
                </p:nvSpPr>
                <p:spPr bwMode="auto">
                  <a:xfrm>
                    <a:off x="3997321" y="3561677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7" name="TextBox 5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10" name="Group 501"/>
                <p:cNvGrpSpPr>
                  <a:grpSpLocks/>
                </p:cNvGrpSpPr>
                <p:nvPr/>
              </p:nvGrpSpPr>
              <p:grpSpPr bwMode="auto">
                <a:xfrm>
                  <a:off x="3308014" y="355937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14" name="Oval 113"/>
                  <p:cNvSpPr/>
                  <p:nvPr/>
                </p:nvSpPr>
                <p:spPr bwMode="auto">
                  <a:xfrm>
                    <a:off x="3998099" y="356187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5" name="TextBox 5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11" name="Group 502"/>
                <p:cNvGrpSpPr>
                  <a:grpSpLocks/>
                </p:cNvGrpSpPr>
                <p:nvPr/>
              </p:nvGrpSpPr>
              <p:grpSpPr bwMode="auto">
                <a:xfrm>
                  <a:off x="3643786" y="356234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12" name="Oval 111"/>
                  <p:cNvSpPr/>
                  <p:nvPr/>
                </p:nvSpPr>
                <p:spPr bwMode="auto">
                  <a:xfrm>
                    <a:off x="3997290" y="356206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3" name="TextBox 5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30" name="Group 129"/>
              <p:cNvGrpSpPr/>
              <p:nvPr/>
            </p:nvGrpSpPr>
            <p:grpSpPr>
              <a:xfrm>
                <a:off x="5410200" y="-600786"/>
                <a:ext cx="934235" cy="3561301"/>
                <a:chOff x="5410200" y="-600786"/>
                <a:chExt cx="934235" cy="3561301"/>
              </a:xfrm>
            </p:grpSpPr>
            <p:grpSp>
              <p:nvGrpSpPr>
                <p:cNvPr id="131" name="Group 443"/>
                <p:cNvGrpSpPr>
                  <a:grpSpLocks/>
                </p:cNvGrpSpPr>
                <p:nvPr/>
              </p:nvGrpSpPr>
              <p:grpSpPr bwMode="auto">
                <a:xfrm rot="18098554">
                  <a:off x="4134365" y="750446"/>
                  <a:ext cx="3561301" cy="858838"/>
                  <a:chOff x="548106" y="3847432"/>
                  <a:chExt cx="3560763" cy="858838"/>
                </a:xfrm>
              </p:grpSpPr>
              <p:pic>
                <p:nvPicPr>
                  <p:cNvPr id="134" name="Picture 3"/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548106" y="3847432"/>
                    <a:ext cx="3560763" cy="858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135" name="Group 445"/>
                  <p:cNvGrpSpPr>
                    <a:grpSpLocks/>
                  </p:cNvGrpSpPr>
                  <p:nvPr/>
                </p:nvGrpSpPr>
                <p:grpSpPr bwMode="auto">
                  <a:xfrm>
                    <a:off x="3593171" y="4104496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151" name="Oval 150"/>
                    <p:cNvSpPr/>
                    <p:nvPr/>
                  </p:nvSpPr>
                  <p:spPr bwMode="auto">
                    <a:xfrm>
                      <a:off x="3994426" y="3562179"/>
                      <a:ext cx="228565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52" name="TextBox 4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36" name="Group 446"/>
                  <p:cNvGrpSpPr>
                    <a:grpSpLocks/>
                  </p:cNvGrpSpPr>
                  <p:nvPr/>
                </p:nvGrpSpPr>
                <p:grpSpPr bwMode="auto">
                  <a:xfrm>
                    <a:off x="2642422" y="4106998"/>
                    <a:ext cx="261610" cy="246221"/>
                    <a:chOff x="3986651" y="3558893"/>
                    <a:chExt cx="261610" cy="246221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 bwMode="auto">
                    <a:xfrm>
                      <a:off x="3994406" y="3561265"/>
                      <a:ext cx="230153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50" name="TextBox 4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61610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137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2323141" y="4103185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147" name="Oval 146"/>
                    <p:cNvSpPr/>
                    <p:nvPr/>
                  </p:nvSpPr>
                  <p:spPr bwMode="auto">
                    <a:xfrm>
                      <a:off x="3994648" y="3561903"/>
                      <a:ext cx="228565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48" name="TextBox 4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138" name="Group 448"/>
                  <p:cNvGrpSpPr>
                    <a:grpSpLocks/>
                  </p:cNvGrpSpPr>
                  <p:nvPr/>
                </p:nvGrpSpPr>
                <p:grpSpPr bwMode="auto">
                  <a:xfrm>
                    <a:off x="2003862" y="4106166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145" name="Oval 144"/>
                    <p:cNvSpPr/>
                    <p:nvPr/>
                  </p:nvSpPr>
                  <p:spPr bwMode="auto">
                    <a:xfrm>
                      <a:off x="3994887" y="3562097"/>
                      <a:ext cx="228565" cy="233362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46" name="TextBox 4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rgbClr val="254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139" name="Group 449"/>
                  <p:cNvGrpSpPr>
                    <a:grpSpLocks/>
                  </p:cNvGrpSpPr>
                  <p:nvPr/>
                </p:nvGrpSpPr>
                <p:grpSpPr bwMode="auto">
                  <a:xfrm>
                    <a:off x="3273890" y="4100791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143" name="Oval 142"/>
                    <p:cNvSpPr/>
                    <p:nvPr/>
                  </p:nvSpPr>
                  <p:spPr bwMode="auto">
                    <a:xfrm>
                      <a:off x="3994667" y="3562709"/>
                      <a:ext cx="228565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44" name="TextBox 4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14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2961294" y="4103771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141" name="Oval 140"/>
                    <p:cNvSpPr/>
                    <p:nvPr/>
                  </p:nvSpPr>
                  <p:spPr bwMode="auto">
                    <a:xfrm>
                      <a:off x="3992985" y="3561317"/>
                      <a:ext cx="228565" cy="23812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42" name="TextBox 4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132" name="Rectangle 10"/>
                <p:cNvSpPr>
                  <a:spLocks/>
                </p:cNvSpPr>
                <p:nvPr/>
              </p:nvSpPr>
              <p:spPr bwMode="auto">
                <a:xfrm rot="18085774">
                  <a:off x="5219700" y="1790700"/>
                  <a:ext cx="457200" cy="76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53" name="Group 4"/>
              <p:cNvGrpSpPr>
                <a:grpSpLocks/>
              </p:cNvGrpSpPr>
              <p:nvPr/>
            </p:nvGrpSpPr>
            <p:grpSpPr bwMode="auto">
              <a:xfrm rot="21309988">
                <a:off x="5971393" y="2505264"/>
                <a:ext cx="4465638" cy="592138"/>
                <a:chOff x="187793" y="1455821"/>
                <a:chExt cx="4465638" cy="592138"/>
              </a:xfrm>
            </p:grpSpPr>
            <p:pic>
              <p:nvPicPr>
                <p:cNvPr id="154" name="Picture 3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87793" y="1455821"/>
                  <a:ext cx="4465638" cy="592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55" name="Group 6"/>
                <p:cNvGrpSpPr>
                  <a:grpSpLocks/>
                </p:cNvGrpSpPr>
                <p:nvPr/>
              </p:nvGrpSpPr>
              <p:grpSpPr bwMode="auto">
                <a:xfrm>
                  <a:off x="4089140" y="160593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77" name="Oval 176"/>
                  <p:cNvSpPr/>
                  <p:nvPr/>
                </p:nvSpPr>
                <p:spPr bwMode="auto">
                  <a:xfrm>
                    <a:off x="3996904" y="3562764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8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56" name="Group 7"/>
                <p:cNvGrpSpPr>
                  <a:grpSpLocks/>
                </p:cNvGrpSpPr>
                <p:nvPr/>
              </p:nvGrpSpPr>
              <p:grpSpPr bwMode="auto">
                <a:xfrm>
                  <a:off x="3078233" y="1601756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175" name="Oval 174"/>
                  <p:cNvSpPr/>
                  <p:nvPr/>
                </p:nvSpPr>
                <p:spPr bwMode="auto">
                  <a:xfrm>
                    <a:off x="3996574" y="3560596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6" name="Text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57" name="Group 8"/>
                <p:cNvGrpSpPr>
                  <a:grpSpLocks/>
                </p:cNvGrpSpPr>
                <p:nvPr/>
              </p:nvGrpSpPr>
              <p:grpSpPr bwMode="auto">
                <a:xfrm>
                  <a:off x="2745584" y="1604627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73" name="Oval 172"/>
                  <p:cNvSpPr/>
                  <p:nvPr/>
                </p:nvSpPr>
                <p:spPr bwMode="auto">
                  <a:xfrm>
                    <a:off x="3995848" y="3560900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4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158" name="Group 9"/>
                <p:cNvGrpSpPr>
                  <a:grpSpLocks/>
                </p:cNvGrpSpPr>
                <p:nvPr/>
              </p:nvGrpSpPr>
              <p:grpSpPr bwMode="auto">
                <a:xfrm>
                  <a:off x="2412935" y="160092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71" name="Oval 170"/>
                  <p:cNvSpPr/>
                  <p:nvPr/>
                </p:nvSpPr>
                <p:spPr bwMode="auto">
                  <a:xfrm>
                    <a:off x="3996709" y="3558254"/>
                    <a:ext cx="228600" cy="23812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2" name="Text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59" name="Group 10"/>
                <p:cNvGrpSpPr>
                  <a:grpSpLocks/>
                </p:cNvGrpSpPr>
                <p:nvPr/>
              </p:nvGrpSpPr>
              <p:grpSpPr bwMode="auto">
                <a:xfrm>
                  <a:off x="2073602" y="159711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69" name="Oval 168"/>
                  <p:cNvSpPr/>
                  <p:nvPr/>
                </p:nvSpPr>
                <p:spPr bwMode="auto">
                  <a:xfrm>
                    <a:off x="3996317" y="356047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0" name="Text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160" name="Group 11"/>
                <p:cNvGrpSpPr>
                  <a:grpSpLocks/>
                </p:cNvGrpSpPr>
                <p:nvPr/>
              </p:nvGrpSpPr>
              <p:grpSpPr bwMode="auto">
                <a:xfrm>
                  <a:off x="1734268" y="160677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>
                    <a:off x="3995926" y="3560341"/>
                    <a:ext cx="22860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8" name="Text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161" name="Group 12"/>
                <p:cNvGrpSpPr>
                  <a:grpSpLocks/>
                </p:cNvGrpSpPr>
                <p:nvPr/>
              </p:nvGrpSpPr>
              <p:grpSpPr bwMode="auto">
                <a:xfrm>
                  <a:off x="3756491" y="160891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3996178" y="3559784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6" name="Text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62" name="Group 13"/>
                <p:cNvGrpSpPr>
                  <a:grpSpLocks/>
                </p:cNvGrpSpPr>
                <p:nvPr/>
              </p:nvGrpSpPr>
              <p:grpSpPr bwMode="auto">
                <a:xfrm>
                  <a:off x="3423841" y="160521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63" name="Oval 162"/>
                  <p:cNvSpPr/>
                  <p:nvPr/>
                </p:nvSpPr>
                <p:spPr bwMode="auto">
                  <a:xfrm>
                    <a:off x="3993866" y="3560314"/>
                    <a:ext cx="23177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4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9" name="Rectangle 12"/>
              <p:cNvSpPr>
                <a:spLocks/>
              </p:cNvSpPr>
              <p:nvPr/>
            </p:nvSpPr>
            <p:spPr bwMode="auto">
              <a:xfrm rot="10609210">
                <a:off x="6781800" y="2819400"/>
                <a:ext cx="457200" cy="76200"/>
              </a:xfrm>
              <a:prstGeom prst="rect">
                <a:avLst/>
              </a:prstGeom>
              <a:solidFill>
                <a:srgbClr val="99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96851" y="3352800"/>
                <a:ext cx="54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LF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143000" y="4953000"/>
                <a:ext cx="549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LOF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2805123" y="5586372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LAT</a:t>
                </a:r>
                <a:endParaRPr lang="en-US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222596" y="6056868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LMT</a:t>
                </a:r>
                <a:endParaRPr lang="en-US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034972" y="5574268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LPT</a:t>
                </a:r>
                <a:endParaRPr lang="en-US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578564" y="2069068"/>
                <a:ext cx="44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</a:t>
                </a:r>
                <a:endParaRPr lang="en-US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6705600" y="7620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LP</a:t>
                </a:r>
                <a:endParaRPr lang="en-US" dirty="0"/>
              </a:p>
            </p:txBody>
          </p:sp>
          <p:grpSp>
            <p:nvGrpSpPr>
              <p:cNvPr id="188" name="Group 103"/>
              <p:cNvGrpSpPr>
                <a:grpSpLocks/>
              </p:cNvGrpSpPr>
              <p:nvPr/>
            </p:nvGrpSpPr>
            <p:grpSpPr bwMode="auto">
              <a:xfrm rot="20423929">
                <a:off x="2096568" y="1065021"/>
                <a:ext cx="4244975" cy="966788"/>
                <a:chOff x="441157" y="1514643"/>
                <a:chExt cx="4244975" cy="966788"/>
              </a:xfrm>
            </p:grpSpPr>
            <p:pic>
              <p:nvPicPr>
                <p:cNvPr id="189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157" y="1514643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90" name="Group 55"/>
                <p:cNvGrpSpPr>
                  <a:grpSpLocks/>
                </p:cNvGrpSpPr>
                <p:nvPr/>
              </p:nvGrpSpPr>
              <p:grpSpPr bwMode="auto">
                <a:xfrm>
                  <a:off x="1674539" y="1641862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236" name="Oval 235"/>
                  <p:cNvSpPr/>
                  <p:nvPr/>
                </p:nvSpPr>
                <p:spPr bwMode="auto">
                  <a:xfrm>
                    <a:off x="3997869" y="356184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37" name="Text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91" name="Group 58"/>
                <p:cNvGrpSpPr>
                  <a:grpSpLocks/>
                </p:cNvGrpSpPr>
                <p:nvPr/>
              </p:nvGrpSpPr>
              <p:grpSpPr bwMode="auto">
                <a:xfrm>
                  <a:off x="2016995" y="163804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34" name="Oval 233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35" name="Text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192" name="Group 61"/>
                <p:cNvGrpSpPr>
                  <a:grpSpLocks/>
                </p:cNvGrpSpPr>
                <p:nvPr/>
              </p:nvGrpSpPr>
              <p:grpSpPr bwMode="auto">
                <a:xfrm>
                  <a:off x="2366135" y="164102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33" name="Text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93" name="Group 64"/>
                <p:cNvGrpSpPr>
                  <a:grpSpLocks/>
                </p:cNvGrpSpPr>
                <p:nvPr/>
              </p:nvGrpSpPr>
              <p:grpSpPr bwMode="auto">
                <a:xfrm>
                  <a:off x="2708591" y="163721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3997279" y="3561734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31" name="Text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194" name="Group 67"/>
                <p:cNvGrpSpPr>
                  <a:grpSpLocks/>
                </p:cNvGrpSpPr>
                <p:nvPr/>
              </p:nvGrpSpPr>
              <p:grpSpPr bwMode="auto">
                <a:xfrm>
                  <a:off x="3057731" y="164019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28" name="Oval 227"/>
                  <p:cNvSpPr/>
                  <p:nvPr/>
                </p:nvSpPr>
                <p:spPr bwMode="auto">
                  <a:xfrm>
                    <a:off x="3997389" y="3561930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9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195" name="Group 70"/>
                <p:cNvGrpSpPr>
                  <a:grpSpLocks/>
                </p:cNvGrpSpPr>
                <p:nvPr/>
              </p:nvGrpSpPr>
              <p:grpSpPr bwMode="auto">
                <a:xfrm>
                  <a:off x="633394" y="163936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>
                    <a:off x="3997614" y="3562764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7" name="Text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96" name="Group 73"/>
                <p:cNvGrpSpPr>
                  <a:grpSpLocks/>
                </p:cNvGrpSpPr>
                <p:nvPr/>
              </p:nvGrpSpPr>
              <p:grpSpPr bwMode="auto">
                <a:xfrm>
                  <a:off x="982534" y="164233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3997724" y="3561372"/>
                    <a:ext cx="228600" cy="23653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5" name="Text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97" name="Group 76"/>
                <p:cNvGrpSpPr>
                  <a:grpSpLocks/>
                </p:cNvGrpSpPr>
                <p:nvPr/>
              </p:nvGrpSpPr>
              <p:grpSpPr bwMode="auto">
                <a:xfrm>
                  <a:off x="1324990" y="164531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22" name="Oval 221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3" name="Text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198" name="Group 79"/>
                <p:cNvGrpSpPr>
                  <a:grpSpLocks/>
                </p:cNvGrpSpPr>
                <p:nvPr/>
              </p:nvGrpSpPr>
              <p:grpSpPr bwMode="auto">
                <a:xfrm>
                  <a:off x="1633103" y="1988098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220" name="Oval 219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1" name="Text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12</a:t>
                    </a:r>
                  </a:p>
                </p:txBody>
              </p:sp>
            </p:grpSp>
            <p:grpSp>
              <p:nvGrpSpPr>
                <p:cNvPr id="199" name="Group 82"/>
                <p:cNvGrpSpPr>
                  <a:grpSpLocks/>
                </p:cNvGrpSpPr>
                <p:nvPr/>
              </p:nvGrpSpPr>
              <p:grpSpPr bwMode="auto">
                <a:xfrm>
                  <a:off x="1982243" y="198428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18" name="Oval 217"/>
                  <p:cNvSpPr/>
                  <p:nvPr/>
                </p:nvSpPr>
                <p:spPr bwMode="auto">
                  <a:xfrm>
                    <a:off x="3998057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9" name="Text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13</a:t>
                    </a:r>
                  </a:p>
                </p:txBody>
              </p:sp>
            </p:grpSp>
            <p:grpSp>
              <p:nvGrpSpPr>
                <p:cNvPr id="200" name="Group 85"/>
                <p:cNvGrpSpPr>
                  <a:grpSpLocks/>
                </p:cNvGrpSpPr>
                <p:nvPr/>
              </p:nvGrpSpPr>
              <p:grpSpPr bwMode="auto">
                <a:xfrm>
                  <a:off x="2331383" y="1987264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216" name="Oval 215"/>
                  <p:cNvSpPr/>
                  <p:nvPr/>
                </p:nvSpPr>
                <p:spPr bwMode="auto">
                  <a:xfrm>
                    <a:off x="3998167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7" name="Text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14</a:t>
                    </a:r>
                  </a:p>
                </p:txBody>
              </p:sp>
            </p:grpSp>
            <p:grpSp>
              <p:nvGrpSpPr>
                <p:cNvPr id="201" name="Group 88"/>
                <p:cNvGrpSpPr>
                  <a:grpSpLocks/>
                </p:cNvGrpSpPr>
                <p:nvPr/>
              </p:nvGrpSpPr>
              <p:grpSpPr bwMode="auto">
                <a:xfrm>
                  <a:off x="2673839" y="1983451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14" name="Oval 213"/>
                  <p:cNvSpPr/>
                  <p:nvPr/>
                </p:nvSpPr>
                <p:spPr bwMode="auto">
                  <a:xfrm>
                    <a:off x="3998611" y="356157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5" name="Text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15</a:t>
                    </a:r>
                  </a:p>
                </p:txBody>
              </p:sp>
            </p:grpSp>
            <p:grpSp>
              <p:nvGrpSpPr>
                <p:cNvPr id="202" name="Group 91"/>
                <p:cNvGrpSpPr>
                  <a:grpSpLocks/>
                </p:cNvGrpSpPr>
                <p:nvPr/>
              </p:nvGrpSpPr>
              <p:grpSpPr bwMode="auto">
                <a:xfrm>
                  <a:off x="3022979" y="198643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12" name="Oval 211"/>
                  <p:cNvSpPr/>
                  <p:nvPr/>
                </p:nvSpPr>
                <p:spPr bwMode="auto">
                  <a:xfrm>
                    <a:off x="3998721" y="356176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3" name="Text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16</a:t>
                    </a:r>
                  </a:p>
                </p:txBody>
              </p:sp>
            </p:grpSp>
            <p:grpSp>
              <p:nvGrpSpPr>
                <p:cNvPr id="203" name="Group 94"/>
                <p:cNvGrpSpPr>
                  <a:grpSpLocks/>
                </p:cNvGrpSpPr>
                <p:nvPr/>
              </p:nvGrpSpPr>
              <p:grpSpPr bwMode="auto">
                <a:xfrm>
                  <a:off x="632062" y="19855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0" name="Oval 209"/>
                  <p:cNvSpPr/>
                  <p:nvPr/>
                </p:nvSpPr>
                <p:spPr bwMode="auto">
                  <a:xfrm>
                    <a:off x="3997358" y="3562603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1" name="Text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9</a:t>
                    </a:r>
                  </a:p>
                </p:txBody>
              </p:sp>
            </p:grpSp>
            <p:grpSp>
              <p:nvGrpSpPr>
                <p:cNvPr id="204" name="Group 97"/>
                <p:cNvGrpSpPr>
                  <a:grpSpLocks/>
                </p:cNvGrpSpPr>
                <p:nvPr/>
              </p:nvGrpSpPr>
              <p:grpSpPr bwMode="auto">
                <a:xfrm>
                  <a:off x="947782" y="198857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08" name="Oval 207"/>
                  <p:cNvSpPr/>
                  <p:nvPr/>
                </p:nvSpPr>
                <p:spPr bwMode="auto">
                  <a:xfrm>
                    <a:off x="3997468" y="356279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9" name="Text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10</a:t>
                    </a:r>
                  </a:p>
                </p:txBody>
              </p:sp>
            </p:grpSp>
            <p:grpSp>
              <p:nvGrpSpPr>
                <p:cNvPr id="205" name="Group 100"/>
                <p:cNvGrpSpPr>
                  <a:grpSpLocks/>
                </p:cNvGrpSpPr>
                <p:nvPr/>
              </p:nvGrpSpPr>
              <p:grpSpPr bwMode="auto">
                <a:xfrm>
                  <a:off x="1296922" y="1991554"/>
                  <a:ext cx="317790" cy="246221"/>
                  <a:chOff x="3959915" y="3558893"/>
                  <a:chExt cx="317790" cy="246221"/>
                </a:xfrm>
              </p:grpSpPr>
              <p:sp>
                <p:nvSpPr>
                  <p:cNvPr id="206" name="Oval 205"/>
                  <p:cNvSpPr/>
                  <p:nvPr/>
                </p:nvSpPr>
                <p:spPr bwMode="auto">
                  <a:xfrm>
                    <a:off x="3997912" y="3561407"/>
                    <a:ext cx="228600" cy="23653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7" name="Text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17790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11</a:t>
                    </a:r>
                  </a:p>
                </p:txBody>
              </p:sp>
            </p:grpSp>
          </p:grpSp>
          <p:grpSp>
            <p:nvGrpSpPr>
              <p:cNvPr id="238" name="Group 253"/>
              <p:cNvGrpSpPr>
                <a:grpSpLocks/>
              </p:cNvGrpSpPr>
              <p:nvPr/>
            </p:nvGrpSpPr>
            <p:grpSpPr bwMode="auto">
              <a:xfrm rot="20179803">
                <a:off x="2509294" y="2118931"/>
                <a:ext cx="4244975" cy="966787"/>
                <a:chOff x="160421" y="2811387"/>
                <a:chExt cx="4244975" cy="966788"/>
              </a:xfrm>
            </p:grpSpPr>
            <p:pic>
              <p:nvPicPr>
                <p:cNvPr id="239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21" y="2811387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40" name="Group 107"/>
                <p:cNvGrpSpPr>
                  <a:grpSpLocks/>
                </p:cNvGrpSpPr>
                <p:nvPr/>
              </p:nvGrpSpPr>
              <p:grpSpPr bwMode="auto">
                <a:xfrm>
                  <a:off x="1367067" y="2938606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86" name="Oval 285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7" name="Text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20</a:t>
                    </a:r>
                  </a:p>
                </p:txBody>
              </p:sp>
            </p:grpSp>
            <p:grpSp>
              <p:nvGrpSpPr>
                <p:cNvPr id="241" name="Group 110"/>
                <p:cNvGrpSpPr>
                  <a:grpSpLocks/>
                </p:cNvGrpSpPr>
                <p:nvPr/>
              </p:nvGrpSpPr>
              <p:grpSpPr bwMode="auto">
                <a:xfrm>
                  <a:off x="1709523" y="2934793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84" name="Oval 283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5" name="Text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21</a:t>
                    </a:r>
                  </a:p>
                </p:txBody>
              </p:sp>
            </p:grpSp>
            <p:grpSp>
              <p:nvGrpSpPr>
                <p:cNvPr id="242" name="Group 113"/>
                <p:cNvGrpSpPr>
                  <a:grpSpLocks/>
                </p:cNvGrpSpPr>
                <p:nvPr/>
              </p:nvGrpSpPr>
              <p:grpSpPr bwMode="auto">
                <a:xfrm>
                  <a:off x="2058663" y="2937772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82" name="Oval 281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3" name="Text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22</a:t>
                    </a:r>
                  </a:p>
                </p:txBody>
              </p:sp>
            </p:grpSp>
            <p:grpSp>
              <p:nvGrpSpPr>
                <p:cNvPr id="243" name="Group 116"/>
                <p:cNvGrpSpPr>
                  <a:grpSpLocks/>
                </p:cNvGrpSpPr>
                <p:nvPr/>
              </p:nvGrpSpPr>
              <p:grpSpPr bwMode="auto">
                <a:xfrm>
                  <a:off x="2401119" y="2933959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>
                    <a:off x="3997279" y="3561733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1" name="Text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23</a:t>
                    </a:r>
                  </a:p>
                </p:txBody>
              </p:sp>
            </p:grpSp>
            <p:grpSp>
              <p:nvGrpSpPr>
                <p:cNvPr id="244" name="Group 119"/>
                <p:cNvGrpSpPr>
                  <a:grpSpLocks/>
                </p:cNvGrpSpPr>
                <p:nvPr/>
              </p:nvGrpSpPr>
              <p:grpSpPr bwMode="auto">
                <a:xfrm>
                  <a:off x="2750259" y="2930254"/>
                  <a:ext cx="338554" cy="246221"/>
                  <a:chOff x="3959915" y="3552209"/>
                  <a:chExt cx="338554" cy="246221"/>
                </a:xfrm>
              </p:grpSpPr>
              <p:sp>
                <p:nvSpPr>
                  <p:cNvPr id="278" name="Oval 277"/>
                  <p:cNvSpPr/>
                  <p:nvPr/>
                </p:nvSpPr>
                <p:spPr bwMode="auto">
                  <a:xfrm>
                    <a:off x="3997389" y="3561929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79" name="Text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38554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24</a:t>
                    </a:r>
                  </a:p>
                </p:txBody>
              </p:sp>
            </p:grpSp>
            <p:grpSp>
              <p:nvGrpSpPr>
                <p:cNvPr id="245" name="Group 122"/>
                <p:cNvGrpSpPr>
                  <a:grpSpLocks/>
                </p:cNvGrpSpPr>
                <p:nvPr/>
              </p:nvGrpSpPr>
              <p:grpSpPr bwMode="auto">
                <a:xfrm>
                  <a:off x="325922" y="293610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76" name="Oval 275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77" name="Text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17</a:t>
                    </a:r>
                  </a:p>
                </p:txBody>
              </p:sp>
            </p:grpSp>
            <p:grpSp>
              <p:nvGrpSpPr>
                <p:cNvPr id="246" name="Group 125"/>
                <p:cNvGrpSpPr>
                  <a:grpSpLocks/>
                </p:cNvGrpSpPr>
                <p:nvPr/>
              </p:nvGrpSpPr>
              <p:grpSpPr bwMode="auto">
                <a:xfrm>
                  <a:off x="668378" y="293908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74" name="Oval 273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75" name="Text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18</a:t>
                    </a:r>
                  </a:p>
                </p:txBody>
              </p:sp>
            </p:grpSp>
            <p:grpSp>
              <p:nvGrpSpPr>
                <p:cNvPr id="247" name="Group 128"/>
                <p:cNvGrpSpPr>
                  <a:grpSpLocks/>
                </p:cNvGrpSpPr>
                <p:nvPr/>
              </p:nvGrpSpPr>
              <p:grpSpPr bwMode="auto">
                <a:xfrm>
                  <a:off x="1010834" y="294206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72" name="Oval 271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73" name="Text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19</a:t>
                    </a:r>
                  </a:p>
                </p:txBody>
              </p:sp>
            </p:grpSp>
            <p:grpSp>
              <p:nvGrpSpPr>
                <p:cNvPr id="248" name="Group 131"/>
                <p:cNvGrpSpPr>
                  <a:grpSpLocks/>
                </p:cNvGrpSpPr>
                <p:nvPr/>
              </p:nvGrpSpPr>
              <p:grpSpPr bwMode="auto">
                <a:xfrm>
                  <a:off x="1352367" y="3284842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270" name="Oval 269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71" name="Text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28</a:t>
                    </a:r>
                  </a:p>
                </p:txBody>
              </p:sp>
            </p:grpSp>
            <p:grpSp>
              <p:nvGrpSpPr>
                <p:cNvPr id="249" name="Group 134"/>
                <p:cNvGrpSpPr>
                  <a:grpSpLocks/>
                </p:cNvGrpSpPr>
                <p:nvPr/>
              </p:nvGrpSpPr>
              <p:grpSpPr bwMode="auto">
                <a:xfrm>
                  <a:off x="1701507" y="328102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68" name="Oval 267"/>
                  <p:cNvSpPr/>
                  <p:nvPr/>
                </p:nvSpPr>
                <p:spPr bwMode="auto">
                  <a:xfrm>
                    <a:off x="3998057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69" name="Text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29</a:t>
                    </a:r>
                  </a:p>
                </p:txBody>
              </p:sp>
            </p:grpSp>
            <p:grpSp>
              <p:nvGrpSpPr>
                <p:cNvPr id="250" name="Group 137"/>
                <p:cNvGrpSpPr>
                  <a:grpSpLocks/>
                </p:cNvGrpSpPr>
                <p:nvPr/>
              </p:nvGrpSpPr>
              <p:grpSpPr bwMode="auto">
                <a:xfrm>
                  <a:off x="2050647" y="3284008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66" name="Oval 265"/>
                  <p:cNvSpPr/>
                  <p:nvPr/>
                </p:nvSpPr>
                <p:spPr bwMode="auto">
                  <a:xfrm>
                    <a:off x="3998167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67" name="Text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30</a:t>
                    </a:r>
                  </a:p>
                </p:txBody>
              </p:sp>
            </p:grpSp>
            <p:grpSp>
              <p:nvGrpSpPr>
                <p:cNvPr id="251" name="Group 140"/>
                <p:cNvGrpSpPr>
                  <a:grpSpLocks/>
                </p:cNvGrpSpPr>
                <p:nvPr/>
              </p:nvGrpSpPr>
              <p:grpSpPr bwMode="auto">
                <a:xfrm>
                  <a:off x="2393103" y="328019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64" name="Oval 263"/>
                  <p:cNvSpPr/>
                  <p:nvPr/>
                </p:nvSpPr>
                <p:spPr bwMode="auto">
                  <a:xfrm>
                    <a:off x="3998611" y="356157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65" name="Text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31</a:t>
                    </a:r>
                  </a:p>
                </p:txBody>
              </p:sp>
            </p:grpSp>
            <p:grpSp>
              <p:nvGrpSpPr>
                <p:cNvPr id="252" name="Group 143"/>
                <p:cNvGrpSpPr>
                  <a:grpSpLocks/>
                </p:cNvGrpSpPr>
                <p:nvPr/>
              </p:nvGrpSpPr>
              <p:grpSpPr bwMode="auto">
                <a:xfrm>
                  <a:off x="2742243" y="3283174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62" name="Oval 261"/>
                  <p:cNvSpPr/>
                  <p:nvPr/>
                </p:nvSpPr>
                <p:spPr bwMode="auto">
                  <a:xfrm>
                    <a:off x="3998721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63" name="Text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32</a:t>
                    </a:r>
                  </a:p>
                </p:txBody>
              </p:sp>
            </p:grpSp>
            <p:grpSp>
              <p:nvGrpSpPr>
                <p:cNvPr id="253" name="Group 146"/>
                <p:cNvGrpSpPr>
                  <a:grpSpLocks/>
                </p:cNvGrpSpPr>
                <p:nvPr/>
              </p:nvGrpSpPr>
              <p:grpSpPr bwMode="auto">
                <a:xfrm>
                  <a:off x="324590" y="328234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60" name="Oval 259"/>
                  <p:cNvSpPr/>
                  <p:nvPr/>
                </p:nvSpPr>
                <p:spPr bwMode="auto">
                  <a:xfrm>
                    <a:off x="3997358" y="3562602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61" name="Text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25</a:t>
                    </a:r>
                  </a:p>
                </p:txBody>
              </p:sp>
            </p:grpSp>
            <p:grpSp>
              <p:nvGrpSpPr>
                <p:cNvPr id="254" name="Group 149"/>
                <p:cNvGrpSpPr>
                  <a:grpSpLocks/>
                </p:cNvGrpSpPr>
                <p:nvPr/>
              </p:nvGrpSpPr>
              <p:grpSpPr bwMode="auto">
                <a:xfrm>
                  <a:off x="667046" y="328531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>
                    <a:off x="3997468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59" name="TextBox 1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26</a:t>
                    </a:r>
                  </a:p>
                </p:txBody>
              </p:sp>
            </p:grpSp>
            <p:grpSp>
              <p:nvGrpSpPr>
                <p:cNvPr id="255" name="Group 152"/>
                <p:cNvGrpSpPr>
                  <a:grpSpLocks/>
                </p:cNvGrpSpPr>
                <p:nvPr/>
              </p:nvGrpSpPr>
              <p:grpSpPr bwMode="auto">
                <a:xfrm>
                  <a:off x="1016186" y="3288298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3997912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57" name="Text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27</a:t>
                    </a:r>
                  </a:p>
                </p:txBody>
              </p:sp>
            </p:grpSp>
          </p:grpSp>
          <p:grpSp>
            <p:nvGrpSpPr>
              <p:cNvPr id="288" name="Group 254"/>
              <p:cNvGrpSpPr>
                <a:grpSpLocks/>
              </p:cNvGrpSpPr>
              <p:nvPr/>
            </p:nvGrpSpPr>
            <p:grpSpPr bwMode="auto">
              <a:xfrm rot="19994457">
                <a:off x="2996475" y="3037461"/>
                <a:ext cx="4244975" cy="966787"/>
                <a:chOff x="4664242" y="1834155"/>
                <a:chExt cx="4244975" cy="966788"/>
              </a:xfrm>
            </p:grpSpPr>
            <p:pic>
              <p:nvPicPr>
                <p:cNvPr id="289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64242" y="1834155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90" name="Group 156"/>
                <p:cNvGrpSpPr>
                  <a:grpSpLocks/>
                </p:cNvGrpSpPr>
                <p:nvPr/>
              </p:nvGrpSpPr>
              <p:grpSpPr bwMode="auto">
                <a:xfrm>
                  <a:off x="5870888" y="196137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36" name="Oval 335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37" name="Text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36</a:t>
                    </a:r>
                  </a:p>
                </p:txBody>
              </p:sp>
            </p:grpSp>
            <p:grpSp>
              <p:nvGrpSpPr>
                <p:cNvPr id="291" name="Group 159"/>
                <p:cNvGrpSpPr>
                  <a:grpSpLocks/>
                </p:cNvGrpSpPr>
                <p:nvPr/>
              </p:nvGrpSpPr>
              <p:grpSpPr bwMode="auto">
                <a:xfrm>
                  <a:off x="6213344" y="1957561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34" name="Oval 333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35" name="Text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37</a:t>
                    </a:r>
                  </a:p>
                </p:txBody>
              </p:sp>
            </p:grpSp>
            <p:grpSp>
              <p:nvGrpSpPr>
                <p:cNvPr id="292" name="Group 162"/>
                <p:cNvGrpSpPr>
                  <a:grpSpLocks/>
                </p:cNvGrpSpPr>
                <p:nvPr/>
              </p:nvGrpSpPr>
              <p:grpSpPr bwMode="auto">
                <a:xfrm>
                  <a:off x="6562484" y="196054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32" name="Oval 331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33" name="Text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38</a:t>
                    </a:r>
                  </a:p>
                </p:txBody>
              </p:sp>
            </p:grpSp>
            <p:grpSp>
              <p:nvGrpSpPr>
                <p:cNvPr id="293" name="Group 165"/>
                <p:cNvGrpSpPr>
                  <a:grpSpLocks/>
                </p:cNvGrpSpPr>
                <p:nvPr/>
              </p:nvGrpSpPr>
              <p:grpSpPr bwMode="auto">
                <a:xfrm>
                  <a:off x="6904940" y="1956727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30" name="Oval 329"/>
                  <p:cNvSpPr/>
                  <p:nvPr/>
                </p:nvSpPr>
                <p:spPr bwMode="auto">
                  <a:xfrm>
                    <a:off x="3997280" y="3561733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31" name="Text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39</a:t>
                    </a:r>
                  </a:p>
                </p:txBody>
              </p:sp>
            </p:grpSp>
            <p:grpSp>
              <p:nvGrpSpPr>
                <p:cNvPr id="294" name="Group 168"/>
                <p:cNvGrpSpPr>
                  <a:grpSpLocks/>
                </p:cNvGrpSpPr>
                <p:nvPr/>
              </p:nvGrpSpPr>
              <p:grpSpPr bwMode="auto">
                <a:xfrm>
                  <a:off x="7254080" y="1953022"/>
                  <a:ext cx="327308" cy="246221"/>
                  <a:chOff x="3959915" y="3552209"/>
                  <a:chExt cx="327308" cy="246221"/>
                </a:xfrm>
              </p:grpSpPr>
              <p:sp>
                <p:nvSpPr>
                  <p:cNvPr id="328" name="Oval 327"/>
                  <p:cNvSpPr/>
                  <p:nvPr/>
                </p:nvSpPr>
                <p:spPr bwMode="auto">
                  <a:xfrm>
                    <a:off x="3997390" y="356192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9" name="Text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40</a:t>
                    </a:r>
                  </a:p>
                </p:txBody>
              </p:sp>
            </p:grpSp>
            <p:grpSp>
              <p:nvGrpSpPr>
                <p:cNvPr id="295" name="Group 171"/>
                <p:cNvGrpSpPr>
                  <a:grpSpLocks/>
                </p:cNvGrpSpPr>
                <p:nvPr/>
              </p:nvGrpSpPr>
              <p:grpSpPr bwMode="auto">
                <a:xfrm>
                  <a:off x="4823059" y="195887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26" name="Oval 325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7" name="Text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33</a:t>
                    </a:r>
                  </a:p>
                </p:txBody>
              </p:sp>
            </p:grpSp>
            <p:grpSp>
              <p:nvGrpSpPr>
                <p:cNvPr id="296" name="Group 174"/>
                <p:cNvGrpSpPr>
                  <a:grpSpLocks/>
                </p:cNvGrpSpPr>
                <p:nvPr/>
              </p:nvGrpSpPr>
              <p:grpSpPr bwMode="auto">
                <a:xfrm>
                  <a:off x="5172199" y="1961851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324" name="Oval 323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5" name="Text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34</a:t>
                    </a:r>
                  </a:p>
                </p:txBody>
              </p:sp>
            </p:grpSp>
            <p:grpSp>
              <p:nvGrpSpPr>
                <p:cNvPr id="297" name="Group 177"/>
                <p:cNvGrpSpPr>
                  <a:grpSpLocks/>
                </p:cNvGrpSpPr>
                <p:nvPr/>
              </p:nvGrpSpPr>
              <p:grpSpPr bwMode="auto">
                <a:xfrm>
                  <a:off x="5514655" y="196483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22" name="Oval 321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3" name="Text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35</a:t>
                    </a:r>
                  </a:p>
                </p:txBody>
              </p:sp>
            </p:grpSp>
            <p:grpSp>
              <p:nvGrpSpPr>
                <p:cNvPr id="298" name="Group 180"/>
                <p:cNvGrpSpPr>
                  <a:grpSpLocks/>
                </p:cNvGrpSpPr>
                <p:nvPr/>
              </p:nvGrpSpPr>
              <p:grpSpPr bwMode="auto">
                <a:xfrm>
                  <a:off x="5856188" y="2307610"/>
                  <a:ext cx="338554" cy="246221"/>
                  <a:chOff x="3946547" y="3558893"/>
                  <a:chExt cx="338554" cy="246221"/>
                </a:xfrm>
              </p:grpSpPr>
              <p:sp>
                <p:nvSpPr>
                  <p:cNvPr id="320" name="Oval 319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1" name="TextBox 1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38554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44</a:t>
                    </a:r>
                  </a:p>
                </p:txBody>
              </p:sp>
            </p:grpSp>
            <p:grpSp>
              <p:nvGrpSpPr>
                <p:cNvPr id="299" name="Group 183"/>
                <p:cNvGrpSpPr>
                  <a:grpSpLocks/>
                </p:cNvGrpSpPr>
                <p:nvPr/>
              </p:nvGrpSpPr>
              <p:grpSpPr bwMode="auto">
                <a:xfrm>
                  <a:off x="6205328" y="2303797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18" name="Oval 317"/>
                  <p:cNvSpPr/>
                  <p:nvPr/>
                </p:nvSpPr>
                <p:spPr bwMode="auto">
                  <a:xfrm>
                    <a:off x="3998058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9" name="Text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45</a:t>
                    </a:r>
                  </a:p>
                </p:txBody>
              </p:sp>
            </p:grpSp>
            <p:grpSp>
              <p:nvGrpSpPr>
                <p:cNvPr id="300" name="Group 186"/>
                <p:cNvGrpSpPr>
                  <a:grpSpLocks/>
                </p:cNvGrpSpPr>
                <p:nvPr/>
              </p:nvGrpSpPr>
              <p:grpSpPr bwMode="auto">
                <a:xfrm>
                  <a:off x="6554468" y="2306776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>
                    <a:off x="3998168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7" name="Text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46</a:t>
                    </a:r>
                  </a:p>
                </p:txBody>
              </p:sp>
            </p:grpSp>
            <p:grpSp>
              <p:nvGrpSpPr>
                <p:cNvPr id="301" name="Group 189"/>
                <p:cNvGrpSpPr>
                  <a:grpSpLocks/>
                </p:cNvGrpSpPr>
                <p:nvPr/>
              </p:nvGrpSpPr>
              <p:grpSpPr bwMode="auto">
                <a:xfrm>
                  <a:off x="6896924" y="230296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3998612" y="356157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5" name="Text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47</a:t>
                    </a:r>
                  </a:p>
                </p:txBody>
              </p:sp>
            </p:grpSp>
            <p:grpSp>
              <p:nvGrpSpPr>
                <p:cNvPr id="302" name="Group 192"/>
                <p:cNvGrpSpPr>
                  <a:grpSpLocks/>
                </p:cNvGrpSpPr>
                <p:nvPr/>
              </p:nvGrpSpPr>
              <p:grpSpPr bwMode="auto">
                <a:xfrm>
                  <a:off x="7246064" y="230594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12" name="Oval 311"/>
                  <p:cNvSpPr/>
                  <p:nvPr/>
                </p:nvSpPr>
                <p:spPr bwMode="auto">
                  <a:xfrm>
                    <a:off x="3998722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3" name="Text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48</a:t>
                    </a:r>
                  </a:p>
                </p:txBody>
              </p:sp>
            </p:grpSp>
            <p:grpSp>
              <p:nvGrpSpPr>
                <p:cNvPr id="303" name="Group 195"/>
                <p:cNvGrpSpPr>
                  <a:grpSpLocks/>
                </p:cNvGrpSpPr>
                <p:nvPr/>
              </p:nvGrpSpPr>
              <p:grpSpPr bwMode="auto">
                <a:xfrm>
                  <a:off x="4828411" y="2305108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10" name="Oval 309"/>
                  <p:cNvSpPr/>
                  <p:nvPr/>
                </p:nvSpPr>
                <p:spPr bwMode="auto">
                  <a:xfrm>
                    <a:off x="3997359" y="3562602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1" name="Text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41</a:t>
                    </a:r>
                  </a:p>
                </p:txBody>
              </p:sp>
            </p:grpSp>
            <p:grpSp>
              <p:nvGrpSpPr>
                <p:cNvPr id="304" name="Group 198"/>
                <p:cNvGrpSpPr>
                  <a:grpSpLocks/>
                </p:cNvGrpSpPr>
                <p:nvPr/>
              </p:nvGrpSpPr>
              <p:grpSpPr bwMode="auto">
                <a:xfrm>
                  <a:off x="5170867" y="2308087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08" name="Oval 307"/>
                  <p:cNvSpPr/>
                  <p:nvPr/>
                </p:nvSpPr>
                <p:spPr bwMode="auto">
                  <a:xfrm>
                    <a:off x="3997469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09" name="Text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42</a:t>
                    </a:r>
                  </a:p>
                </p:txBody>
              </p:sp>
            </p:grpSp>
            <p:grpSp>
              <p:nvGrpSpPr>
                <p:cNvPr id="305" name="Group 201"/>
                <p:cNvGrpSpPr>
                  <a:grpSpLocks/>
                </p:cNvGrpSpPr>
                <p:nvPr/>
              </p:nvGrpSpPr>
              <p:grpSpPr bwMode="auto">
                <a:xfrm>
                  <a:off x="5520007" y="2311066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06" name="Oval 305"/>
                  <p:cNvSpPr/>
                  <p:nvPr/>
                </p:nvSpPr>
                <p:spPr bwMode="auto">
                  <a:xfrm>
                    <a:off x="3997913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07" name="Text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43</a:t>
                    </a:r>
                  </a:p>
                </p:txBody>
              </p:sp>
            </p:grpSp>
          </p:grpSp>
          <p:grpSp>
            <p:nvGrpSpPr>
              <p:cNvPr id="338" name="Group 255"/>
              <p:cNvGrpSpPr>
                <a:grpSpLocks/>
              </p:cNvGrpSpPr>
              <p:nvPr/>
            </p:nvGrpSpPr>
            <p:grpSpPr bwMode="auto">
              <a:xfrm rot="19531082">
                <a:off x="3791704" y="3859911"/>
                <a:ext cx="4244975" cy="966787"/>
                <a:chOff x="4699210" y="2975958"/>
                <a:chExt cx="4244975" cy="966788"/>
              </a:xfrm>
            </p:grpSpPr>
            <p:pic>
              <p:nvPicPr>
                <p:cNvPr id="339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99210" y="2975958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40" name="Group 205"/>
                <p:cNvGrpSpPr>
                  <a:grpSpLocks/>
                </p:cNvGrpSpPr>
                <p:nvPr/>
              </p:nvGrpSpPr>
              <p:grpSpPr bwMode="auto">
                <a:xfrm>
                  <a:off x="5905857" y="3103177"/>
                  <a:ext cx="327308" cy="246221"/>
                  <a:chOff x="3959916" y="3558893"/>
                  <a:chExt cx="327308" cy="246221"/>
                </a:xfrm>
              </p:grpSpPr>
              <p:sp>
                <p:nvSpPr>
                  <p:cNvPr id="386" name="Oval 385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87" name="Text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6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52</a:t>
                    </a:r>
                    <a:endParaRPr lang="en-US" alt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41" name="Group 208"/>
                <p:cNvGrpSpPr>
                  <a:grpSpLocks/>
                </p:cNvGrpSpPr>
                <p:nvPr/>
              </p:nvGrpSpPr>
              <p:grpSpPr bwMode="auto">
                <a:xfrm>
                  <a:off x="6248312" y="309936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84" name="Oval 383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85" name="Text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53</a:t>
                    </a:r>
                  </a:p>
                </p:txBody>
              </p:sp>
            </p:grpSp>
            <p:grpSp>
              <p:nvGrpSpPr>
                <p:cNvPr id="342" name="Group 211"/>
                <p:cNvGrpSpPr>
                  <a:grpSpLocks/>
                </p:cNvGrpSpPr>
                <p:nvPr/>
              </p:nvGrpSpPr>
              <p:grpSpPr bwMode="auto">
                <a:xfrm>
                  <a:off x="6597452" y="3102343"/>
                  <a:ext cx="338554" cy="246221"/>
                  <a:chOff x="3959915" y="3558893"/>
                  <a:chExt cx="338554" cy="246221"/>
                </a:xfrm>
              </p:grpSpPr>
              <p:sp>
                <p:nvSpPr>
                  <p:cNvPr id="382" name="Oval 381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83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38554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54</a:t>
                    </a:r>
                  </a:p>
                </p:txBody>
              </p:sp>
            </p:grpSp>
            <p:grpSp>
              <p:nvGrpSpPr>
                <p:cNvPr id="343" name="Group 214"/>
                <p:cNvGrpSpPr>
                  <a:grpSpLocks/>
                </p:cNvGrpSpPr>
                <p:nvPr/>
              </p:nvGrpSpPr>
              <p:grpSpPr bwMode="auto">
                <a:xfrm>
                  <a:off x="6939908" y="309853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80" name="Oval 379"/>
                  <p:cNvSpPr/>
                  <p:nvPr/>
                </p:nvSpPr>
                <p:spPr bwMode="auto">
                  <a:xfrm>
                    <a:off x="3997280" y="3561733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81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55</a:t>
                    </a:r>
                  </a:p>
                </p:txBody>
              </p:sp>
            </p:grpSp>
            <p:grpSp>
              <p:nvGrpSpPr>
                <p:cNvPr id="344" name="Group 217"/>
                <p:cNvGrpSpPr>
                  <a:grpSpLocks/>
                </p:cNvGrpSpPr>
                <p:nvPr/>
              </p:nvGrpSpPr>
              <p:grpSpPr bwMode="auto">
                <a:xfrm>
                  <a:off x="7289048" y="3094825"/>
                  <a:ext cx="327308" cy="246221"/>
                  <a:chOff x="3959915" y="3552209"/>
                  <a:chExt cx="327308" cy="246221"/>
                </a:xfrm>
              </p:grpSpPr>
              <p:sp>
                <p:nvSpPr>
                  <p:cNvPr id="378" name="Oval 377"/>
                  <p:cNvSpPr/>
                  <p:nvPr/>
                </p:nvSpPr>
                <p:spPr bwMode="auto">
                  <a:xfrm>
                    <a:off x="3997390" y="356192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9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56</a:t>
                    </a:r>
                  </a:p>
                </p:txBody>
              </p:sp>
            </p:grpSp>
            <p:grpSp>
              <p:nvGrpSpPr>
                <p:cNvPr id="345" name="Group 220"/>
                <p:cNvGrpSpPr>
                  <a:grpSpLocks/>
                </p:cNvGrpSpPr>
                <p:nvPr/>
              </p:nvGrpSpPr>
              <p:grpSpPr bwMode="auto">
                <a:xfrm>
                  <a:off x="4864711" y="3100675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76" name="Oval 375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7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49</a:t>
                    </a:r>
                  </a:p>
                </p:txBody>
              </p:sp>
            </p:grpSp>
            <p:grpSp>
              <p:nvGrpSpPr>
                <p:cNvPr id="346" name="Group 223"/>
                <p:cNvGrpSpPr>
                  <a:grpSpLocks/>
                </p:cNvGrpSpPr>
                <p:nvPr/>
              </p:nvGrpSpPr>
              <p:grpSpPr bwMode="auto">
                <a:xfrm>
                  <a:off x="5207167" y="3103654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74" name="Oval 373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5" name="Text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50</a:t>
                    </a:r>
                  </a:p>
                </p:txBody>
              </p:sp>
            </p:grpSp>
            <p:grpSp>
              <p:nvGrpSpPr>
                <p:cNvPr id="347" name="Group 226"/>
                <p:cNvGrpSpPr>
                  <a:grpSpLocks/>
                </p:cNvGrpSpPr>
                <p:nvPr/>
              </p:nvGrpSpPr>
              <p:grpSpPr bwMode="auto">
                <a:xfrm>
                  <a:off x="5549623" y="310663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72" name="Oval 371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3" name="Text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51</a:t>
                    </a:r>
                  </a:p>
                </p:txBody>
              </p:sp>
            </p:grpSp>
            <p:grpSp>
              <p:nvGrpSpPr>
                <p:cNvPr id="348" name="Group 229"/>
                <p:cNvGrpSpPr>
                  <a:grpSpLocks/>
                </p:cNvGrpSpPr>
                <p:nvPr/>
              </p:nvGrpSpPr>
              <p:grpSpPr bwMode="auto">
                <a:xfrm>
                  <a:off x="5891156" y="3449413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370" name="Oval 369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1" name="Text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60</a:t>
                    </a:r>
                  </a:p>
                </p:txBody>
              </p:sp>
            </p:grpSp>
            <p:grpSp>
              <p:nvGrpSpPr>
                <p:cNvPr id="349" name="Group 232"/>
                <p:cNvGrpSpPr>
                  <a:grpSpLocks/>
                </p:cNvGrpSpPr>
                <p:nvPr/>
              </p:nvGrpSpPr>
              <p:grpSpPr bwMode="auto">
                <a:xfrm>
                  <a:off x="6240296" y="344560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68" name="Oval 367"/>
                  <p:cNvSpPr/>
                  <p:nvPr/>
                </p:nvSpPr>
                <p:spPr bwMode="auto">
                  <a:xfrm>
                    <a:off x="3998058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9" name="TextBox 2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61</a:t>
                    </a:r>
                  </a:p>
                </p:txBody>
              </p:sp>
            </p:grpSp>
            <p:grpSp>
              <p:nvGrpSpPr>
                <p:cNvPr id="350" name="Group 235"/>
                <p:cNvGrpSpPr>
                  <a:grpSpLocks/>
                </p:cNvGrpSpPr>
                <p:nvPr/>
              </p:nvGrpSpPr>
              <p:grpSpPr bwMode="auto">
                <a:xfrm>
                  <a:off x="6589436" y="344857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66" name="Oval 365"/>
                  <p:cNvSpPr/>
                  <p:nvPr/>
                </p:nvSpPr>
                <p:spPr bwMode="auto">
                  <a:xfrm>
                    <a:off x="3998168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7" name="TextBox 2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62</a:t>
                    </a:r>
                  </a:p>
                </p:txBody>
              </p:sp>
            </p:grpSp>
            <p:grpSp>
              <p:nvGrpSpPr>
                <p:cNvPr id="351" name="Group 238"/>
                <p:cNvGrpSpPr>
                  <a:grpSpLocks/>
                </p:cNvGrpSpPr>
                <p:nvPr/>
              </p:nvGrpSpPr>
              <p:grpSpPr bwMode="auto">
                <a:xfrm>
                  <a:off x="6931892" y="3444766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64" name="Oval 363"/>
                  <p:cNvSpPr/>
                  <p:nvPr/>
                </p:nvSpPr>
                <p:spPr bwMode="auto">
                  <a:xfrm>
                    <a:off x="3998612" y="3561572"/>
                    <a:ext cx="228600" cy="234950"/>
                  </a:xfrm>
                  <a:prstGeom prst="ellipse">
                    <a:avLst/>
                  </a:prstGeom>
                  <a:solidFill>
                    <a:srgbClr val="95B3D7"/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5" name="TextBox 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63</a:t>
                    </a:r>
                  </a:p>
                </p:txBody>
              </p:sp>
            </p:grpSp>
            <p:grpSp>
              <p:nvGrpSpPr>
                <p:cNvPr id="352" name="Group 241"/>
                <p:cNvGrpSpPr>
                  <a:grpSpLocks/>
                </p:cNvGrpSpPr>
                <p:nvPr/>
              </p:nvGrpSpPr>
              <p:grpSpPr bwMode="auto">
                <a:xfrm>
                  <a:off x="7281032" y="3447745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362" name="Oval 361"/>
                  <p:cNvSpPr/>
                  <p:nvPr/>
                </p:nvSpPr>
                <p:spPr bwMode="auto">
                  <a:xfrm>
                    <a:off x="3998722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3" name="Text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64</a:t>
                    </a:r>
                  </a:p>
                </p:txBody>
              </p:sp>
            </p:grpSp>
            <p:grpSp>
              <p:nvGrpSpPr>
                <p:cNvPr id="353" name="Group 244"/>
                <p:cNvGrpSpPr>
                  <a:grpSpLocks/>
                </p:cNvGrpSpPr>
                <p:nvPr/>
              </p:nvGrpSpPr>
              <p:grpSpPr bwMode="auto">
                <a:xfrm>
                  <a:off x="4863379" y="3446911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60" name="Oval 359"/>
                  <p:cNvSpPr/>
                  <p:nvPr/>
                </p:nvSpPr>
                <p:spPr bwMode="auto">
                  <a:xfrm>
                    <a:off x="3997359" y="3562602"/>
                    <a:ext cx="230187" cy="234950"/>
                  </a:xfrm>
                  <a:prstGeom prst="ellipse">
                    <a:avLst/>
                  </a:prstGeom>
                  <a:solidFill>
                    <a:srgbClr val="DCE6F2"/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1" name="TextBox 2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57</a:t>
                    </a:r>
                  </a:p>
                </p:txBody>
              </p:sp>
            </p:grpSp>
            <p:grpSp>
              <p:nvGrpSpPr>
                <p:cNvPr id="354" name="Group 247"/>
                <p:cNvGrpSpPr>
                  <a:grpSpLocks/>
                </p:cNvGrpSpPr>
                <p:nvPr/>
              </p:nvGrpSpPr>
              <p:grpSpPr bwMode="auto">
                <a:xfrm>
                  <a:off x="5205835" y="344989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58" name="Oval 357"/>
                  <p:cNvSpPr/>
                  <p:nvPr/>
                </p:nvSpPr>
                <p:spPr bwMode="auto">
                  <a:xfrm>
                    <a:off x="3997469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59" name="Text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58</a:t>
                    </a:r>
                  </a:p>
                </p:txBody>
              </p:sp>
            </p:grpSp>
            <p:grpSp>
              <p:nvGrpSpPr>
                <p:cNvPr id="355" name="Group 250"/>
                <p:cNvGrpSpPr>
                  <a:grpSpLocks/>
                </p:cNvGrpSpPr>
                <p:nvPr/>
              </p:nvGrpSpPr>
              <p:grpSpPr bwMode="auto">
                <a:xfrm>
                  <a:off x="5554975" y="3452869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56" name="Oval 355"/>
                  <p:cNvSpPr/>
                  <p:nvPr/>
                </p:nvSpPr>
                <p:spPr bwMode="auto">
                  <a:xfrm>
                    <a:off x="3997913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57" name="TextBox 2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59</a:t>
                    </a:r>
                  </a:p>
                </p:txBody>
              </p:sp>
            </p:grpSp>
          </p:grpSp>
        </p:grpSp>
        <p:sp>
          <p:nvSpPr>
            <p:cNvPr id="388" name="Rectangle 387"/>
            <p:cNvSpPr/>
            <p:nvPr/>
          </p:nvSpPr>
          <p:spPr>
            <a:xfrm>
              <a:off x="5917458" y="6290888"/>
              <a:ext cx="1421438" cy="25859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308256" y="6288443"/>
              <a:ext cx="384832" cy="25859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599375" y="6457950"/>
              <a:ext cx="2538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 amp	</a:t>
              </a:r>
              <a:r>
                <a:rPr lang="en-US" dirty="0"/>
                <a:t> </a:t>
              </a:r>
              <a:r>
                <a:rPr lang="en-US" dirty="0" smtClean="0"/>
                <a:t>         high amp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80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183199" y="200025"/>
            <a:ext cx="9035455" cy="6649782"/>
            <a:chOff x="183199" y="200025"/>
            <a:chExt cx="9035455" cy="6649782"/>
          </a:xfrm>
        </p:grpSpPr>
        <p:grpSp>
          <p:nvGrpSpPr>
            <p:cNvPr id="196" name="Group 195"/>
            <p:cNvGrpSpPr/>
            <p:nvPr/>
          </p:nvGrpSpPr>
          <p:grpSpPr>
            <a:xfrm>
              <a:off x="219075" y="200025"/>
              <a:ext cx="8999579" cy="6649782"/>
              <a:chOff x="219075" y="200025"/>
              <a:chExt cx="8999579" cy="6649782"/>
            </a:xfrm>
          </p:grpSpPr>
          <p:pic>
            <p:nvPicPr>
              <p:cNvPr id="2" name="Picture 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152" y="291844"/>
                <a:ext cx="7835900" cy="568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" name="Group 225"/>
              <p:cNvGrpSpPr>
                <a:grpSpLocks/>
              </p:cNvGrpSpPr>
              <p:nvPr/>
            </p:nvGrpSpPr>
            <p:grpSpPr bwMode="auto">
              <a:xfrm rot="1521945">
                <a:off x="5117718" y="3007308"/>
                <a:ext cx="3560763" cy="858838"/>
                <a:chOff x="548106" y="3847432"/>
                <a:chExt cx="3560763" cy="858838"/>
              </a:xfrm>
            </p:grpSpPr>
            <p:pic>
              <p:nvPicPr>
                <p:cNvPr id="4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548106" y="3847432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" name="Group 193"/>
                <p:cNvGrpSpPr>
                  <a:grpSpLocks/>
                </p:cNvGrpSpPr>
                <p:nvPr/>
              </p:nvGrpSpPr>
              <p:grpSpPr bwMode="auto">
                <a:xfrm>
                  <a:off x="3593171" y="41044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" name="Oval 20"/>
                  <p:cNvSpPr/>
                  <p:nvPr/>
                </p:nvSpPr>
                <p:spPr bwMode="auto">
                  <a:xfrm>
                    <a:off x="3988408" y="3556980"/>
                    <a:ext cx="227013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" name="TextBox 1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6" name="Group 196"/>
                <p:cNvGrpSpPr>
                  <a:grpSpLocks/>
                </p:cNvGrpSpPr>
                <p:nvPr/>
              </p:nvGrpSpPr>
              <p:grpSpPr bwMode="auto">
                <a:xfrm>
                  <a:off x="2642422" y="4106998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19" name="Oval 18"/>
                  <p:cNvSpPr/>
                  <p:nvPr/>
                </p:nvSpPr>
                <p:spPr bwMode="auto">
                  <a:xfrm>
                    <a:off x="3985953" y="3556243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" name="Text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7" name="Group 199"/>
                <p:cNvGrpSpPr>
                  <a:grpSpLocks/>
                </p:cNvGrpSpPr>
                <p:nvPr/>
              </p:nvGrpSpPr>
              <p:grpSpPr bwMode="auto">
                <a:xfrm>
                  <a:off x="2323141" y="410318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7" name="Oval 16"/>
                  <p:cNvSpPr/>
                  <p:nvPr/>
                </p:nvSpPr>
                <p:spPr bwMode="auto">
                  <a:xfrm>
                    <a:off x="3978647" y="3556020"/>
                    <a:ext cx="227012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8" name="Text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8" name="Group 202"/>
                <p:cNvGrpSpPr>
                  <a:grpSpLocks/>
                </p:cNvGrpSpPr>
                <p:nvPr/>
              </p:nvGrpSpPr>
              <p:grpSpPr bwMode="auto">
                <a:xfrm>
                  <a:off x="2003862" y="41061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5" name="Oval 14"/>
                  <p:cNvSpPr/>
                  <p:nvPr/>
                </p:nvSpPr>
                <p:spPr bwMode="auto">
                  <a:xfrm>
                    <a:off x="3978682" y="3556398"/>
                    <a:ext cx="227012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" name="Text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9" name="Group 205"/>
                <p:cNvGrpSpPr>
                  <a:grpSpLocks/>
                </p:cNvGrpSpPr>
                <p:nvPr/>
              </p:nvGrpSpPr>
              <p:grpSpPr bwMode="auto">
                <a:xfrm>
                  <a:off x="3273890" y="41007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3" name="Oval 12"/>
                  <p:cNvSpPr/>
                  <p:nvPr/>
                </p:nvSpPr>
                <p:spPr bwMode="auto">
                  <a:xfrm>
                    <a:off x="3988670" y="3559028"/>
                    <a:ext cx="227012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" name="Text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0" name="Group 208"/>
                <p:cNvGrpSpPr>
                  <a:grpSpLocks/>
                </p:cNvGrpSpPr>
                <p:nvPr/>
              </p:nvGrpSpPr>
              <p:grpSpPr bwMode="auto">
                <a:xfrm>
                  <a:off x="2961294" y="410377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1" name="Oval 10"/>
                  <p:cNvSpPr/>
                  <p:nvPr/>
                </p:nvSpPr>
                <p:spPr bwMode="auto">
                  <a:xfrm>
                    <a:off x="3984176" y="3548917"/>
                    <a:ext cx="228600" cy="2460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" name="Text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23" name="Group 225"/>
              <p:cNvGrpSpPr>
                <a:grpSpLocks/>
              </p:cNvGrpSpPr>
              <p:nvPr/>
            </p:nvGrpSpPr>
            <p:grpSpPr bwMode="auto">
              <a:xfrm rot="2774177">
                <a:off x="4333209" y="3397970"/>
                <a:ext cx="3560762" cy="858837"/>
                <a:chOff x="548106" y="3847432"/>
                <a:chExt cx="3560763" cy="858838"/>
              </a:xfrm>
            </p:grpSpPr>
            <p:pic>
              <p:nvPicPr>
                <p:cNvPr id="24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548106" y="3847432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" name="Group 193"/>
                <p:cNvGrpSpPr>
                  <a:grpSpLocks/>
                </p:cNvGrpSpPr>
                <p:nvPr/>
              </p:nvGrpSpPr>
              <p:grpSpPr bwMode="auto">
                <a:xfrm>
                  <a:off x="3593171" y="41044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41" name="Oval 40"/>
                  <p:cNvSpPr/>
                  <p:nvPr/>
                </p:nvSpPr>
                <p:spPr bwMode="auto">
                  <a:xfrm>
                    <a:off x="3985598" y="3554707"/>
                    <a:ext cx="227012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2" name="TextBox 1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26" name="Group 196"/>
                <p:cNvGrpSpPr>
                  <a:grpSpLocks/>
                </p:cNvGrpSpPr>
                <p:nvPr/>
              </p:nvGrpSpPr>
              <p:grpSpPr bwMode="auto">
                <a:xfrm>
                  <a:off x="2642422" y="4106998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39" name="Oval 38"/>
                  <p:cNvSpPr/>
                  <p:nvPr/>
                </p:nvSpPr>
                <p:spPr bwMode="auto">
                  <a:xfrm>
                    <a:off x="3989144" y="3562145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0" name="Text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27" name="Group 199"/>
                <p:cNvGrpSpPr>
                  <a:grpSpLocks/>
                </p:cNvGrpSpPr>
                <p:nvPr/>
              </p:nvGrpSpPr>
              <p:grpSpPr bwMode="auto">
                <a:xfrm>
                  <a:off x="2323141" y="410318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7" name="Oval 36"/>
                  <p:cNvSpPr/>
                  <p:nvPr/>
                </p:nvSpPr>
                <p:spPr bwMode="auto">
                  <a:xfrm>
                    <a:off x="3978884" y="3553950"/>
                    <a:ext cx="227012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8" name="Text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28" name="Group 202"/>
                <p:cNvGrpSpPr>
                  <a:grpSpLocks/>
                </p:cNvGrpSpPr>
                <p:nvPr/>
              </p:nvGrpSpPr>
              <p:grpSpPr bwMode="auto">
                <a:xfrm>
                  <a:off x="2003862" y="41061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5" name="Oval 34"/>
                  <p:cNvSpPr/>
                  <p:nvPr/>
                </p:nvSpPr>
                <p:spPr bwMode="auto">
                  <a:xfrm>
                    <a:off x="3980350" y="3554099"/>
                    <a:ext cx="223838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" name="Text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29" name="Group 205"/>
                <p:cNvGrpSpPr>
                  <a:grpSpLocks/>
                </p:cNvGrpSpPr>
                <p:nvPr/>
              </p:nvGrpSpPr>
              <p:grpSpPr bwMode="auto">
                <a:xfrm>
                  <a:off x="3273890" y="41007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3" name="Oval 32"/>
                  <p:cNvSpPr/>
                  <p:nvPr/>
                </p:nvSpPr>
                <p:spPr bwMode="auto">
                  <a:xfrm>
                    <a:off x="3989126" y="3561756"/>
                    <a:ext cx="225425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4" name="Text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30" name="Group 208"/>
                <p:cNvGrpSpPr>
                  <a:grpSpLocks/>
                </p:cNvGrpSpPr>
                <p:nvPr/>
              </p:nvGrpSpPr>
              <p:grpSpPr bwMode="auto">
                <a:xfrm>
                  <a:off x="2961294" y="410377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1" name="Oval 30"/>
                  <p:cNvSpPr/>
                  <p:nvPr/>
                </p:nvSpPr>
                <p:spPr bwMode="auto">
                  <a:xfrm>
                    <a:off x="3988068" y="3548791"/>
                    <a:ext cx="225425" cy="2460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" name="Text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43" name="Group 90"/>
              <p:cNvGrpSpPr>
                <a:grpSpLocks/>
              </p:cNvGrpSpPr>
              <p:nvPr/>
            </p:nvGrpSpPr>
            <p:grpSpPr bwMode="auto">
              <a:xfrm rot="18829728">
                <a:off x="2365732" y="4266895"/>
                <a:ext cx="2946400" cy="471487"/>
                <a:chOff x="148394" y="5614721"/>
                <a:chExt cx="2946400" cy="471488"/>
              </a:xfrm>
            </p:grpSpPr>
            <p:pic>
              <p:nvPicPr>
                <p:cNvPr id="44" name="Picture 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394" y="5614721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54"/>
                <p:cNvSpPr/>
                <p:nvPr/>
              </p:nvSpPr>
              <p:spPr bwMode="auto">
                <a:xfrm>
                  <a:off x="1401664" y="5722992"/>
                  <a:ext cx="230187" cy="233363"/>
                </a:xfrm>
                <a:prstGeom prst="ellipse">
                  <a:avLst/>
                </a:prstGeom>
                <a:solidFill>
                  <a:srgbClr val="FCD5B5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 bwMode="auto">
                <a:xfrm>
                  <a:off x="462536" y="5737448"/>
                  <a:ext cx="228600" cy="233363"/>
                </a:xfrm>
                <a:prstGeom prst="ellipse">
                  <a:avLst/>
                </a:prstGeom>
                <a:solidFill>
                  <a:srgbClr val="95B3D7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772571" y="5736775"/>
                  <a:ext cx="225425" cy="244476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 bwMode="auto">
                <a:xfrm>
                  <a:off x="1086140" y="5734599"/>
                  <a:ext cx="228600" cy="233363"/>
                </a:xfrm>
                <a:prstGeom prst="ellipse">
                  <a:avLst/>
                </a:prstGeom>
                <a:solidFill>
                  <a:srgbClr val="B9CDE5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</p:grpSp>
          <p:grpSp>
            <p:nvGrpSpPr>
              <p:cNvPr id="57" name="Group 228"/>
              <p:cNvGrpSpPr>
                <a:grpSpLocks/>
              </p:cNvGrpSpPr>
              <p:nvPr/>
            </p:nvGrpSpPr>
            <p:grpSpPr bwMode="auto">
              <a:xfrm rot="2833677">
                <a:off x="3939060" y="4839893"/>
                <a:ext cx="2946400" cy="471488"/>
                <a:chOff x="1525337" y="6243053"/>
                <a:chExt cx="2946400" cy="471488"/>
              </a:xfrm>
            </p:grpSpPr>
            <p:pic>
              <p:nvPicPr>
                <p:cNvPr id="58" name="Picture 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25337" y="6243053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9" name="Group 211"/>
                <p:cNvGrpSpPr>
                  <a:grpSpLocks/>
                </p:cNvGrpSpPr>
                <p:nvPr/>
              </p:nvGrpSpPr>
              <p:grpSpPr bwMode="auto">
                <a:xfrm>
                  <a:off x="3919363" y="634236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9" name="Oval 68"/>
                  <p:cNvSpPr/>
                  <p:nvPr/>
                </p:nvSpPr>
                <p:spPr bwMode="auto">
                  <a:xfrm>
                    <a:off x="3983390" y="355140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0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60" name="Group 214"/>
                <p:cNvGrpSpPr>
                  <a:grpSpLocks/>
                </p:cNvGrpSpPr>
                <p:nvPr/>
              </p:nvGrpSpPr>
              <p:grpSpPr bwMode="auto">
                <a:xfrm>
                  <a:off x="2981981" y="6338187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67" name="Oval 66"/>
                  <p:cNvSpPr/>
                  <p:nvPr/>
                </p:nvSpPr>
                <p:spPr bwMode="auto">
                  <a:xfrm>
                    <a:off x="3990632" y="3555727"/>
                    <a:ext cx="22383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8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61" name="Group 217"/>
                <p:cNvGrpSpPr>
                  <a:grpSpLocks/>
                </p:cNvGrpSpPr>
                <p:nvPr/>
              </p:nvGrpSpPr>
              <p:grpSpPr bwMode="auto">
                <a:xfrm>
                  <a:off x="3600083" y="633866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5" name="Oval 64"/>
                  <p:cNvSpPr/>
                  <p:nvPr/>
                </p:nvSpPr>
                <p:spPr bwMode="auto">
                  <a:xfrm>
                    <a:off x="3989893" y="355109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6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62" name="Group 220"/>
                <p:cNvGrpSpPr>
                  <a:grpSpLocks/>
                </p:cNvGrpSpPr>
                <p:nvPr/>
              </p:nvGrpSpPr>
              <p:grpSpPr bwMode="auto">
                <a:xfrm>
                  <a:off x="3294168" y="63416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3" name="Oval 62"/>
                  <p:cNvSpPr/>
                  <p:nvPr/>
                </p:nvSpPr>
                <p:spPr bwMode="auto">
                  <a:xfrm>
                    <a:off x="3981361" y="3554122"/>
                    <a:ext cx="227012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4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71" name="Group 90"/>
              <p:cNvGrpSpPr>
                <a:grpSpLocks/>
              </p:cNvGrpSpPr>
              <p:nvPr/>
            </p:nvGrpSpPr>
            <p:grpSpPr bwMode="auto">
              <a:xfrm rot="16200000">
                <a:off x="3091656" y="4844256"/>
                <a:ext cx="2946400" cy="471487"/>
                <a:chOff x="148394" y="5614721"/>
                <a:chExt cx="2946400" cy="471488"/>
              </a:xfrm>
            </p:grpSpPr>
            <p:pic>
              <p:nvPicPr>
                <p:cNvPr id="72" name="Picture 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394" y="5614721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3" name="Group 141"/>
                <p:cNvGrpSpPr>
                  <a:grpSpLocks/>
                </p:cNvGrpSpPr>
                <p:nvPr/>
              </p:nvGrpSpPr>
              <p:grpSpPr bwMode="auto">
                <a:xfrm>
                  <a:off x="1391144" y="5743272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83" name="Oval 82"/>
                  <p:cNvSpPr/>
                  <p:nvPr/>
                </p:nvSpPr>
                <p:spPr bwMode="auto">
                  <a:xfrm>
                    <a:off x="3997171" y="3538613"/>
                    <a:ext cx="230187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4" name="Text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74" name="Group 144"/>
                <p:cNvGrpSpPr>
                  <a:grpSpLocks/>
                </p:cNvGrpSpPr>
                <p:nvPr/>
              </p:nvGrpSpPr>
              <p:grpSpPr bwMode="auto">
                <a:xfrm>
                  <a:off x="450259" y="574745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81" name="Oval 80"/>
                  <p:cNvSpPr/>
                  <p:nvPr/>
                </p:nvSpPr>
                <p:spPr bwMode="auto">
                  <a:xfrm>
                    <a:off x="3998928" y="3548887"/>
                    <a:ext cx="22860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2" name="Text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8480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75" name="Group 147"/>
                <p:cNvGrpSpPr>
                  <a:grpSpLocks/>
                </p:cNvGrpSpPr>
                <p:nvPr/>
              </p:nvGrpSpPr>
              <p:grpSpPr bwMode="auto">
                <a:xfrm>
                  <a:off x="765979" y="575043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9" name="Oval 78"/>
                  <p:cNvSpPr/>
                  <p:nvPr/>
                </p:nvSpPr>
                <p:spPr bwMode="auto">
                  <a:xfrm>
                    <a:off x="3993243" y="3545235"/>
                    <a:ext cx="225425" cy="244476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0" name="Text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76" name="Group 150"/>
                <p:cNvGrpSpPr>
                  <a:grpSpLocks/>
                </p:cNvGrpSpPr>
                <p:nvPr/>
              </p:nvGrpSpPr>
              <p:grpSpPr bwMode="auto">
                <a:xfrm>
                  <a:off x="1081699" y="5753412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7" name="Oval 76"/>
                  <p:cNvSpPr/>
                  <p:nvPr/>
                </p:nvSpPr>
                <p:spPr bwMode="auto">
                  <a:xfrm>
                    <a:off x="3991092" y="3540081"/>
                    <a:ext cx="22860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8" name="Text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8480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85" name="Group 84"/>
              <p:cNvGrpSpPr/>
              <p:nvPr/>
            </p:nvGrpSpPr>
            <p:grpSpPr>
              <a:xfrm>
                <a:off x="5943600" y="6025895"/>
                <a:ext cx="3275054" cy="823912"/>
                <a:chOff x="5944264" y="5878513"/>
                <a:chExt cx="3275054" cy="823912"/>
              </a:xfrm>
            </p:grpSpPr>
            <p:sp>
              <p:nvSpPr>
                <p:cNvPr id="86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5944264" y="5937250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RDA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5944264" y="6302375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RDH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6515806" y="5878513"/>
                  <a:ext cx="2703512" cy="428625"/>
                  <a:chOff x="4418834" y="3125359"/>
                  <a:chExt cx="2703513" cy="430212"/>
                </a:xfrm>
              </p:grpSpPr>
              <p:pic>
                <p:nvPicPr>
                  <p:cNvPr id="97" name="Picture 6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8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35" y="3235100"/>
                    <a:ext cx="228600" cy="227853"/>
                  </a:xfrm>
                  <a:prstGeom prst="ellipse">
                    <a:avLst/>
                  </a:prstGeom>
                  <a:solidFill>
                    <a:srgbClr val="FAC09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99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7229" y="3217825"/>
                    <a:ext cx="228600" cy="227853"/>
                  </a:xfrm>
                  <a:prstGeom prst="ellipse">
                    <a:avLst/>
                  </a:prstGeom>
                  <a:solidFill>
                    <a:srgbClr val="FAC09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100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6779" y="3202269"/>
                    <a:ext cx="228600" cy="227854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101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4499" y="3205701"/>
                    <a:ext cx="228600" cy="22785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89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6512631" y="6261100"/>
                  <a:ext cx="2703512" cy="428625"/>
                  <a:chOff x="4418834" y="3125359"/>
                  <a:chExt cx="2703513" cy="430212"/>
                </a:xfrm>
              </p:grpSpPr>
              <p:pic>
                <p:nvPicPr>
                  <p:cNvPr id="92" name="Picture 6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35" y="3235099"/>
                    <a:ext cx="228600" cy="227854"/>
                  </a:xfrm>
                  <a:prstGeom prst="ellipse">
                    <a:avLst/>
                  </a:prstGeom>
                  <a:solidFill>
                    <a:srgbClr val="DCE6F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94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7229" y="3217824"/>
                    <a:ext cx="228600" cy="22785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95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6779" y="3202269"/>
                    <a:ext cx="228600" cy="227853"/>
                  </a:xfrm>
                  <a:prstGeom prst="ellipse">
                    <a:avLst/>
                  </a:prstGeom>
                  <a:solidFill>
                    <a:srgbClr val="F7964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96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4499" y="3205700"/>
                    <a:ext cx="228600" cy="227854"/>
                  </a:xfrm>
                  <a:prstGeom prst="ellipse">
                    <a:avLst/>
                  </a:prstGeom>
                  <a:solidFill>
                    <a:srgbClr val="E46C0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04" name="Rectangle 4"/>
              <p:cNvSpPr>
                <a:spLocks/>
              </p:cNvSpPr>
              <p:nvPr/>
            </p:nvSpPr>
            <p:spPr bwMode="auto">
              <a:xfrm rot="5400000">
                <a:off x="4399497" y="4287303"/>
                <a:ext cx="405065" cy="6006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Rectangle 5"/>
              <p:cNvSpPr>
                <a:spLocks/>
              </p:cNvSpPr>
              <p:nvPr/>
            </p:nvSpPr>
            <p:spPr bwMode="auto">
              <a:xfrm rot="16200000">
                <a:off x="4442748" y="3971710"/>
                <a:ext cx="345902" cy="6500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Rectangle 9"/>
              <p:cNvSpPr>
                <a:spLocks/>
              </p:cNvSpPr>
              <p:nvPr/>
            </p:nvSpPr>
            <p:spPr bwMode="auto">
              <a:xfrm rot="18856433">
                <a:off x="4141248" y="3969326"/>
                <a:ext cx="457200" cy="7620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0"/>
              <p:cNvSpPr>
                <a:spLocks/>
              </p:cNvSpPr>
              <p:nvPr/>
            </p:nvSpPr>
            <p:spPr bwMode="auto">
              <a:xfrm rot="18801098">
                <a:off x="4451833" y="3655717"/>
                <a:ext cx="457200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Rectangle 12"/>
              <p:cNvSpPr>
                <a:spLocks/>
              </p:cNvSpPr>
              <p:nvPr/>
            </p:nvSpPr>
            <p:spPr bwMode="auto">
              <a:xfrm rot="2682047" flipV="1">
                <a:off x="4768921" y="4514894"/>
                <a:ext cx="330273" cy="45719"/>
              </a:xfrm>
              <a:prstGeom prst="rect">
                <a:avLst/>
              </a:prstGeom>
              <a:solidFill>
                <a:srgbClr val="99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Rectangle 13"/>
              <p:cNvSpPr>
                <a:spLocks/>
              </p:cNvSpPr>
              <p:nvPr/>
            </p:nvSpPr>
            <p:spPr bwMode="auto">
              <a:xfrm rot="2830609">
                <a:off x="4617897" y="4291478"/>
                <a:ext cx="293948" cy="4571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Rectangle 45"/>
              <p:cNvSpPr>
                <a:spLocks/>
              </p:cNvSpPr>
              <p:nvPr/>
            </p:nvSpPr>
            <p:spPr bwMode="auto">
              <a:xfrm rot="2700000">
                <a:off x="4983491" y="2764305"/>
                <a:ext cx="457200" cy="76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13"/>
              <p:cNvSpPr>
                <a:spLocks/>
              </p:cNvSpPr>
              <p:nvPr/>
            </p:nvSpPr>
            <p:spPr bwMode="auto">
              <a:xfrm rot="2830609">
                <a:off x="5310486" y="3038655"/>
                <a:ext cx="293948" cy="6423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tangle 45"/>
              <p:cNvSpPr>
                <a:spLocks/>
              </p:cNvSpPr>
              <p:nvPr/>
            </p:nvSpPr>
            <p:spPr bwMode="auto">
              <a:xfrm rot="1436850">
                <a:off x="5831214" y="2916705"/>
                <a:ext cx="457200" cy="76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angle 9"/>
              <p:cNvSpPr>
                <a:spLocks/>
              </p:cNvSpPr>
              <p:nvPr/>
            </p:nvSpPr>
            <p:spPr bwMode="auto">
              <a:xfrm rot="1463045">
                <a:off x="5394991" y="2728420"/>
                <a:ext cx="457200" cy="7620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Rectangle 3"/>
              <p:cNvSpPr>
                <a:spLocks/>
              </p:cNvSpPr>
              <p:nvPr/>
            </p:nvSpPr>
            <p:spPr bwMode="auto">
              <a:xfrm>
                <a:off x="219075" y="200025"/>
                <a:ext cx="1558925" cy="8604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8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RIGHT</a:t>
                </a:r>
              </a:p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8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Seizures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458200" y="4191000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RF</a:t>
                </a:r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391400" y="5029200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ROF</a:t>
                </a:r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323265" y="5434117"/>
                <a:ext cx="529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RAT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800600" y="5802868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RMT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00400" y="5410200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RPT</a:t>
                </a:r>
                <a:endParaRPr lang="en-US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01283" y="6215684"/>
              <a:ext cx="1421438" cy="25859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bg1"/>
                </a:gs>
                <a:gs pos="50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892081" y="6213239"/>
              <a:ext cx="1421438" cy="258593"/>
            </a:xfrm>
            <a:prstGeom prst="rect">
              <a:avLst/>
            </a:prstGeom>
            <a:gradFill flip="none" rotWithShape="1">
              <a:gsLst>
                <a:gs pos="1000">
                  <a:schemeClr val="bg1"/>
                </a:gs>
                <a:gs pos="100000">
                  <a:schemeClr val="accent6">
                    <a:lumMod val="50000"/>
                  </a:schemeClr>
                </a:gs>
                <a:gs pos="50000">
                  <a:schemeClr val="accent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83199" y="6382746"/>
              <a:ext cx="364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 amp				    high amp</a:t>
              </a:r>
              <a:endParaRPr lang="en-US" dirty="0"/>
            </a:p>
          </p:txBody>
        </p:sp>
        <p:cxnSp>
          <p:nvCxnSpPr>
            <p:cNvPr id="102" name="Straight Arrow Connector 101"/>
            <p:cNvCxnSpPr>
              <a:endCxn id="80" idx="2"/>
            </p:cNvCxnSpPr>
            <p:nvPr/>
          </p:nvCxnSpPr>
          <p:spPr>
            <a:xfrm>
              <a:off x="4703883" y="5205704"/>
              <a:ext cx="7162" cy="601917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12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183199" y="200025"/>
            <a:ext cx="9035455" cy="6649782"/>
            <a:chOff x="183199" y="200025"/>
            <a:chExt cx="9035455" cy="6649782"/>
          </a:xfrm>
        </p:grpSpPr>
        <p:grpSp>
          <p:nvGrpSpPr>
            <p:cNvPr id="196" name="Group 195"/>
            <p:cNvGrpSpPr/>
            <p:nvPr/>
          </p:nvGrpSpPr>
          <p:grpSpPr>
            <a:xfrm>
              <a:off x="219075" y="200025"/>
              <a:ext cx="8999579" cy="6649782"/>
              <a:chOff x="219075" y="200025"/>
              <a:chExt cx="8999579" cy="6649782"/>
            </a:xfrm>
          </p:grpSpPr>
          <p:pic>
            <p:nvPicPr>
              <p:cNvPr id="2" name="Picture 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152" y="291844"/>
                <a:ext cx="7835900" cy="568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" name="Group 225"/>
              <p:cNvGrpSpPr>
                <a:grpSpLocks/>
              </p:cNvGrpSpPr>
              <p:nvPr/>
            </p:nvGrpSpPr>
            <p:grpSpPr bwMode="auto">
              <a:xfrm rot="1521945">
                <a:off x="5117718" y="3007308"/>
                <a:ext cx="3560763" cy="858838"/>
                <a:chOff x="548106" y="3847432"/>
                <a:chExt cx="3560763" cy="858838"/>
              </a:xfrm>
            </p:grpSpPr>
            <p:pic>
              <p:nvPicPr>
                <p:cNvPr id="4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548106" y="3847432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" name="Group 193"/>
                <p:cNvGrpSpPr>
                  <a:grpSpLocks/>
                </p:cNvGrpSpPr>
                <p:nvPr/>
              </p:nvGrpSpPr>
              <p:grpSpPr bwMode="auto">
                <a:xfrm>
                  <a:off x="3593171" y="41044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" name="Oval 20"/>
                  <p:cNvSpPr/>
                  <p:nvPr/>
                </p:nvSpPr>
                <p:spPr bwMode="auto">
                  <a:xfrm>
                    <a:off x="3988408" y="3556980"/>
                    <a:ext cx="227013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" name="TextBox 1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6" name="Group 196"/>
                <p:cNvGrpSpPr>
                  <a:grpSpLocks/>
                </p:cNvGrpSpPr>
                <p:nvPr/>
              </p:nvGrpSpPr>
              <p:grpSpPr bwMode="auto">
                <a:xfrm>
                  <a:off x="2642422" y="4106998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19" name="Oval 18"/>
                  <p:cNvSpPr/>
                  <p:nvPr/>
                </p:nvSpPr>
                <p:spPr bwMode="auto">
                  <a:xfrm>
                    <a:off x="3985953" y="3556243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" name="Text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7" name="Group 199"/>
                <p:cNvGrpSpPr>
                  <a:grpSpLocks/>
                </p:cNvGrpSpPr>
                <p:nvPr/>
              </p:nvGrpSpPr>
              <p:grpSpPr bwMode="auto">
                <a:xfrm>
                  <a:off x="2323141" y="410318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7" name="Oval 16"/>
                  <p:cNvSpPr/>
                  <p:nvPr/>
                </p:nvSpPr>
                <p:spPr bwMode="auto">
                  <a:xfrm>
                    <a:off x="3978647" y="3556020"/>
                    <a:ext cx="227012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8" name="Text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8" name="Group 202"/>
                <p:cNvGrpSpPr>
                  <a:grpSpLocks/>
                </p:cNvGrpSpPr>
                <p:nvPr/>
              </p:nvGrpSpPr>
              <p:grpSpPr bwMode="auto">
                <a:xfrm>
                  <a:off x="2003862" y="41061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5" name="Oval 14"/>
                  <p:cNvSpPr/>
                  <p:nvPr/>
                </p:nvSpPr>
                <p:spPr bwMode="auto">
                  <a:xfrm>
                    <a:off x="3978682" y="3556398"/>
                    <a:ext cx="227012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" name="Text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9" name="Group 205"/>
                <p:cNvGrpSpPr>
                  <a:grpSpLocks/>
                </p:cNvGrpSpPr>
                <p:nvPr/>
              </p:nvGrpSpPr>
              <p:grpSpPr bwMode="auto">
                <a:xfrm>
                  <a:off x="3273890" y="41007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3" name="Oval 12"/>
                  <p:cNvSpPr/>
                  <p:nvPr/>
                </p:nvSpPr>
                <p:spPr bwMode="auto">
                  <a:xfrm>
                    <a:off x="3988670" y="3559028"/>
                    <a:ext cx="227012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" name="Text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0" name="Group 208"/>
                <p:cNvGrpSpPr>
                  <a:grpSpLocks/>
                </p:cNvGrpSpPr>
                <p:nvPr/>
              </p:nvGrpSpPr>
              <p:grpSpPr bwMode="auto">
                <a:xfrm>
                  <a:off x="2961294" y="410377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1" name="Oval 10"/>
                  <p:cNvSpPr/>
                  <p:nvPr/>
                </p:nvSpPr>
                <p:spPr bwMode="auto">
                  <a:xfrm>
                    <a:off x="3984176" y="3548917"/>
                    <a:ext cx="228600" cy="2460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" name="Text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23" name="Group 225"/>
              <p:cNvGrpSpPr>
                <a:grpSpLocks/>
              </p:cNvGrpSpPr>
              <p:nvPr/>
            </p:nvGrpSpPr>
            <p:grpSpPr bwMode="auto">
              <a:xfrm rot="2774177">
                <a:off x="4333209" y="3397970"/>
                <a:ext cx="3560762" cy="858837"/>
                <a:chOff x="548106" y="3847432"/>
                <a:chExt cx="3560763" cy="858838"/>
              </a:xfrm>
            </p:grpSpPr>
            <p:pic>
              <p:nvPicPr>
                <p:cNvPr id="24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548106" y="3847432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" name="Group 193"/>
                <p:cNvGrpSpPr>
                  <a:grpSpLocks/>
                </p:cNvGrpSpPr>
                <p:nvPr/>
              </p:nvGrpSpPr>
              <p:grpSpPr bwMode="auto">
                <a:xfrm>
                  <a:off x="3593171" y="41044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41" name="Oval 40"/>
                  <p:cNvSpPr/>
                  <p:nvPr/>
                </p:nvSpPr>
                <p:spPr bwMode="auto">
                  <a:xfrm>
                    <a:off x="3985598" y="3554707"/>
                    <a:ext cx="227012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2" name="TextBox 1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26" name="Group 196"/>
                <p:cNvGrpSpPr>
                  <a:grpSpLocks/>
                </p:cNvGrpSpPr>
                <p:nvPr/>
              </p:nvGrpSpPr>
              <p:grpSpPr bwMode="auto">
                <a:xfrm>
                  <a:off x="2642422" y="4106998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39" name="Oval 38"/>
                  <p:cNvSpPr/>
                  <p:nvPr/>
                </p:nvSpPr>
                <p:spPr bwMode="auto">
                  <a:xfrm>
                    <a:off x="3989144" y="3562145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0" name="Text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27" name="Group 199"/>
                <p:cNvGrpSpPr>
                  <a:grpSpLocks/>
                </p:cNvGrpSpPr>
                <p:nvPr/>
              </p:nvGrpSpPr>
              <p:grpSpPr bwMode="auto">
                <a:xfrm>
                  <a:off x="2323141" y="410318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7" name="Oval 36"/>
                  <p:cNvSpPr/>
                  <p:nvPr/>
                </p:nvSpPr>
                <p:spPr bwMode="auto">
                  <a:xfrm>
                    <a:off x="3978884" y="3553950"/>
                    <a:ext cx="227012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8" name="Text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28" name="Group 202"/>
                <p:cNvGrpSpPr>
                  <a:grpSpLocks/>
                </p:cNvGrpSpPr>
                <p:nvPr/>
              </p:nvGrpSpPr>
              <p:grpSpPr bwMode="auto">
                <a:xfrm>
                  <a:off x="2003862" y="41061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5" name="Oval 34"/>
                  <p:cNvSpPr/>
                  <p:nvPr/>
                </p:nvSpPr>
                <p:spPr bwMode="auto">
                  <a:xfrm>
                    <a:off x="3980350" y="3554099"/>
                    <a:ext cx="223838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" name="Text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29" name="Group 205"/>
                <p:cNvGrpSpPr>
                  <a:grpSpLocks/>
                </p:cNvGrpSpPr>
                <p:nvPr/>
              </p:nvGrpSpPr>
              <p:grpSpPr bwMode="auto">
                <a:xfrm>
                  <a:off x="3273890" y="41007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3" name="Oval 32"/>
                  <p:cNvSpPr/>
                  <p:nvPr/>
                </p:nvSpPr>
                <p:spPr bwMode="auto">
                  <a:xfrm>
                    <a:off x="3989126" y="3561756"/>
                    <a:ext cx="225425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4" name="Text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30" name="Group 208"/>
                <p:cNvGrpSpPr>
                  <a:grpSpLocks/>
                </p:cNvGrpSpPr>
                <p:nvPr/>
              </p:nvGrpSpPr>
              <p:grpSpPr bwMode="auto">
                <a:xfrm>
                  <a:off x="2961294" y="410377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1" name="Oval 30"/>
                  <p:cNvSpPr/>
                  <p:nvPr/>
                </p:nvSpPr>
                <p:spPr bwMode="auto">
                  <a:xfrm>
                    <a:off x="3988068" y="3548791"/>
                    <a:ext cx="225425" cy="2460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" name="Text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43" name="Group 90"/>
              <p:cNvGrpSpPr>
                <a:grpSpLocks/>
              </p:cNvGrpSpPr>
              <p:nvPr/>
            </p:nvGrpSpPr>
            <p:grpSpPr bwMode="auto">
              <a:xfrm rot="18829728">
                <a:off x="2365732" y="4266895"/>
                <a:ext cx="2946400" cy="471487"/>
                <a:chOff x="148394" y="5614721"/>
                <a:chExt cx="2946400" cy="471488"/>
              </a:xfrm>
            </p:grpSpPr>
            <p:pic>
              <p:nvPicPr>
                <p:cNvPr id="44" name="Picture 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394" y="5614721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54"/>
                <p:cNvSpPr/>
                <p:nvPr/>
              </p:nvSpPr>
              <p:spPr bwMode="auto">
                <a:xfrm>
                  <a:off x="1401664" y="5722992"/>
                  <a:ext cx="230187" cy="233363"/>
                </a:xfrm>
                <a:prstGeom prst="ellipse">
                  <a:avLst/>
                </a:prstGeom>
                <a:solidFill>
                  <a:srgbClr val="FCD5B5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 bwMode="auto">
                <a:xfrm>
                  <a:off x="462536" y="5737448"/>
                  <a:ext cx="228600" cy="233363"/>
                </a:xfrm>
                <a:prstGeom prst="ellipse">
                  <a:avLst/>
                </a:prstGeom>
                <a:solidFill>
                  <a:srgbClr val="95B3D7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772571" y="5736775"/>
                  <a:ext cx="225425" cy="244476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 bwMode="auto">
                <a:xfrm>
                  <a:off x="1086140" y="5734599"/>
                  <a:ext cx="228600" cy="233363"/>
                </a:xfrm>
                <a:prstGeom prst="ellipse">
                  <a:avLst/>
                </a:prstGeom>
                <a:solidFill>
                  <a:srgbClr val="B9CDE5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</p:grpSp>
          <p:grpSp>
            <p:nvGrpSpPr>
              <p:cNvPr id="57" name="Group 228"/>
              <p:cNvGrpSpPr>
                <a:grpSpLocks/>
              </p:cNvGrpSpPr>
              <p:nvPr/>
            </p:nvGrpSpPr>
            <p:grpSpPr bwMode="auto">
              <a:xfrm rot="2833677">
                <a:off x="3939060" y="4839893"/>
                <a:ext cx="2946400" cy="471488"/>
                <a:chOff x="1525337" y="6243053"/>
                <a:chExt cx="2946400" cy="471488"/>
              </a:xfrm>
            </p:grpSpPr>
            <p:pic>
              <p:nvPicPr>
                <p:cNvPr id="58" name="Picture 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25337" y="6243053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9" name="Group 211"/>
                <p:cNvGrpSpPr>
                  <a:grpSpLocks/>
                </p:cNvGrpSpPr>
                <p:nvPr/>
              </p:nvGrpSpPr>
              <p:grpSpPr bwMode="auto">
                <a:xfrm>
                  <a:off x="3919363" y="634236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9" name="Oval 68"/>
                  <p:cNvSpPr/>
                  <p:nvPr/>
                </p:nvSpPr>
                <p:spPr bwMode="auto">
                  <a:xfrm>
                    <a:off x="3983390" y="355140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0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60" name="Group 214"/>
                <p:cNvGrpSpPr>
                  <a:grpSpLocks/>
                </p:cNvGrpSpPr>
                <p:nvPr/>
              </p:nvGrpSpPr>
              <p:grpSpPr bwMode="auto">
                <a:xfrm>
                  <a:off x="2981981" y="6338187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67" name="Oval 66"/>
                  <p:cNvSpPr/>
                  <p:nvPr/>
                </p:nvSpPr>
                <p:spPr bwMode="auto">
                  <a:xfrm>
                    <a:off x="3990632" y="3555727"/>
                    <a:ext cx="22383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8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61" name="Group 217"/>
                <p:cNvGrpSpPr>
                  <a:grpSpLocks/>
                </p:cNvGrpSpPr>
                <p:nvPr/>
              </p:nvGrpSpPr>
              <p:grpSpPr bwMode="auto">
                <a:xfrm>
                  <a:off x="3600083" y="633866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5" name="Oval 64"/>
                  <p:cNvSpPr/>
                  <p:nvPr/>
                </p:nvSpPr>
                <p:spPr bwMode="auto">
                  <a:xfrm>
                    <a:off x="3989893" y="355109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6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62" name="Group 220"/>
                <p:cNvGrpSpPr>
                  <a:grpSpLocks/>
                </p:cNvGrpSpPr>
                <p:nvPr/>
              </p:nvGrpSpPr>
              <p:grpSpPr bwMode="auto">
                <a:xfrm>
                  <a:off x="3294168" y="63416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3" name="Oval 62"/>
                  <p:cNvSpPr/>
                  <p:nvPr/>
                </p:nvSpPr>
                <p:spPr bwMode="auto">
                  <a:xfrm>
                    <a:off x="3981361" y="3554122"/>
                    <a:ext cx="227012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4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71" name="Group 90"/>
              <p:cNvGrpSpPr>
                <a:grpSpLocks/>
              </p:cNvGrpSpPr>
              <p:nvPr/>
            </p:nvGrpSpPr>
            <p:grpSpPr bwMode="auto">
              <a:xfrm rot="16200000">
                <a:off x="3091656" y="4844256"/>
                <a:ext cx="2946400" cy="471487"/>
                <a:chOff x="148394" y="5614721"/>
                <a:chExt cx="2946400" cy="471488"/>
              </a:xfrm>
            </p:grpSpPr>
            <p:pic>
              <p:nvPicPr>
                <p:cNvPr id="72" name="Picture 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394" y="5614721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3" name="Group 141"/>
                <p:cNvGrpSpPr>
                  <a:grpSpLocks/>
                </p:cNvGrpSpPr>
                <p:nvPr/>
              </p:nvGrpSpPr>
              <p:grpSpPr bwMode="auto">
                <a:xfrm>
                  <a:off x="1391144" y="5743272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83" name="Oval 82"/>
                  <p:cNvSpPr/>
                  <p:nvPr/>
                </p:nvSpPr>
                <p:spPr bwMode="auto">
                  <a:xfrm>
                    <a:off x="3997171" y="3538613"/>
                    <a:ext cx="230187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4" name="Text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74" name="Group 144"/>
                <p:cNvGrpSpPr>
                  <a:grpSpLocks/>
                </p:cNvGrpSpPr>
                <p:nvPr/>
              </p:nvGrpSpPr>
              <p:grpSpPr bwMode="auto">
                <a:xfrm>
                  <a:off x="450259" y="574745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81" name="Oval 80"/>
                  <p:cNvSpPr/>
                  <p:nvPr/>
                </p:nvSpPr>
                <p:spPr bwMode="auto">
                  <a:xfrm>
                    <a:off x="3998928" y="3548887"/>
                    <a:ext cx="22860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2" name="Text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8480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75" name="Group 147"/>
                <p:cNvGrpSpPr>
                  <a:grpSpLocks/>
                </p:cNvGrpSpPr>
                <p:nvPr/>
              </p:nvGrpSpPr>
              <p:grpSpPr bwMode="auto">
                <a:xfrm>
                  <a:off x="765979" y="575043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9" name="Oval 78"/>
                  <p:cNvSpPr/>
                  <p:nvPr/>
                </p:nvSpPr>
                <p:spPr bwMode="auto">
                  <a:xfrm>
                    <a:off x="3993243" y="3545235"/>
                    <a:ext cx="225425" cy="244476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0" name="Text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76" name="Group 150"/>
                <p:cNvGrpSpPr>
                  <a:grpSpLocks/>
                </p:cNvGrpSpPr>
                <p:nvPr/>
              </p:nvGrpSpPr>
              <p:grpSpPr bwMode="auto">
                <a:xfrm>
                  <a:off x="1081699" y="5753412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7" name="Oval 76"/>
                  <p:cNvSpPr/>
                  <p:nvPr/>
                </p:nvSpPr>
                <p:spPr bwMode="auto">
                  <a:xfrm>
                    <a:off x="3991092" y="3540081"/>
                    <a:ext cx="22860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8" name="Text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8480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85" name="Group 84"/>
              <p:cNvGrpSpPr/>
              <p:nvPr/>
            </p:nvGrpSpPr>
            <p:grpSpPr>
              <a:xfrm>
                <a:off x="5943600" y="6025895"/>
                <a:ext cx="3275054" cy="823912"/>
                <a:chOff x="5944264" y="5878513"/>
                <a:chExt cx="3275054" cy="823912"/>
              </a:xfrm>
            </p:grpSpPr>
            <p:sp>
              <p:nvSpPr>
                <p:cNvPr id="86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5944264" y="5937250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RDA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5944264" y="6302375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RDH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6515806" y="5878513"/>
                  <a:ext cx="2703512" cy="428625"/>
                  <a:chOff x="4418834" y="3125359"/>
                  <a:chExt cx="2703513" cy="430212"/>
                </a:xfrm>
              </p:grpSpPr>
              <p:pic>
                <p:nvPicPr>
                  <p:cNvPr id="97" name="Picture 6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8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35" y="3235100"/>
                    <a:ext cx="228600" cy="227853"/>
                  </a:xfrm>
                  <a:prstGeom prst="ellipse">
                    <a:avLst/>
                  </a:prstGeom>
                  <a:solidFill>
                    <a:srgbClr val="FAC09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99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7229" y="3217825"/>
                    <a:ext cx="228600" cy="227853"/>
                  </a:xfrm>
                  <a:prstGeom prst="ellipse">
                    <a:avLst/>
                  </a:prstGeom>
                  <a:solidFill>
                    <a:srgbClr val="FAC09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100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6779" y="3202269"/>
                    <a:ext cx="228600" cy="227854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101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4499" y="3205701"/>
                    <a:ext cx="228600" cy="22785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89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6512631" y="6261100"/>
                  <a:ext cx="2703512" cy="428625"/>
                  <a:chOff x="4418834" y="3125359"/>
                  <a:chExt cx="2703513" cy="430212"/>
                </a:xfrm>
              </p:grpSpPr>
              <p:pic>
                <p:nvPicPr>
                  <p:cNvPr id="92" name="Picture 6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35" y="3235099"/>
                    <a:ext cx="228600" cy="227854"/>
                  </a:xfrm>
                  <a:prstGeom prst="ellipse">
                    <a:avLst/>
                  </a:prstGeom>
                  <a:solidFill>
                    <a:srgbClr val="DCE6F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94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7229" y="3217824"/>
                    <a:ext cx="228600" cy="22785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95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6779" y="3202269"/>
                    <a:ext cx="228600" cy="227853"/>
                  </a:xfrm>
                  <a:prstGeom prst="ellipse">
                    <a:avLst/>
                  </a:prstGeom>
                  <a:solidFill>
                    <a:srgbClr val="F7964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96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4499" y="3205700"/>
                    <a:ext cx="228600" cy="227854"/>
                  </a:xfrm>
                  <a:prstGeom prst="ellipse">
                    <a:avLst/>
                  </a:prstGeom>
                  <a:solidFill>
                    <a:srgbClr val="E46C0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04" name="Rectangle 4"/>
              <p:cNvSpPr>
                <a:spLocks/>
              </p:cNvSpPr>
              <p:nvPr/>
            </p:nvSpPr>
            <p:spPr bwMode="auto">
              <a:xfrm rot="5400000">
                <a:off x="4399497" y="4287303"/>
                <a:ext cx="405065" cy="6006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Rectangle 5"/>
              <p:cNvSpPr>
                <a:spLocks/>
              </p:cNvSpPr>
              <p:nvPr/>
            </p:nvSpPr>
            <p:spPr bwMode="auto">
              <a:xfrm rot="16200000">
                <a:off x="4442748" y="3971710"/>
                <a:ext cx="345902" cy="6500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Rectangle 9"/>
              <p:cNvSpPr>
                <a:spLocks/>
              </p:cNvSpPr>
              <p:nvPr/>
            </p:nvSpPr>
            <p:spPr bwMode="auto">
              <a:xfrm rot="18856433">
                <a:off x="4141248" y="3969326"/>
                <a:ext cx="457200" cy="7620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0"/>
              <p:cNvSpPr>
                <a:spLocks/>
              </p:cNvSpPr>
              <p:nvPr/>
            </p:nvSpPr>
            <p:spPr bwMode="auto">
              <a:xfrm rot="18801098">
                <a:off x="4451833" y="3655717"/>
                <a:ext cx="457200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Rectangle 12"/>
              <p:cNvSpPr>
                <a:spLocks/>
              </p:cNvSpPr>
              <p:nvPr/>
            </p:nvSpPr>
            <p:spPr bwMode="auto">
              <a:xfrm rot="2682047" flipV="1">
                <a:off x="4768921" y="4514894"/>
                <a:ext cx="330273" cy="45719"/>
              </a:xfrm>
              <a:prstGeom prst="rect">
                <a:avLst/>
              </a:prstGeom>
              <a:solidFill>
                <a:srgbClr val="99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Rectangle 13"/>
              <p:cNvSpPr>
                <a:spLocks/>
              </p:cNvSpPr>
              <p:nvPr/>
            </p:nvSpPr>
            <p:spPr bwMode="auto">
              <a:xfrm rot="2830609">
                <a:off x="4617897" y="4291478"/>
                <a:ext cx="293948" cy="4571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Rectangle 45"/>
              <p:cNvSpPr>
                <a:spLocks/>
              </p:cNvSpPr>
              <p:nvPr/>
            </p:nvSpPr>
            <p:spPr bwMode="auto">
              <a:xfrm rot="2700000">
                <a:off x="4983491" y="2764305"/>
                <a:ext cx="457200" cy="76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13"/>
              <p:cNvSpPr>
                <a:spLocks/>
              </p:cNvSpPr>
              <p:nvPr/>
            </p:nvSpPr>
            <p:spPr bwMode="auto">
              <a:xfrm rot="2830609">
                <a:off x="5310486" y="3038655"/>
                <a:ext cx="293948" cy="6423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tangle 45"/>
              <p:cNvSpPr>
                <a:spLocks/>
              </p:cNvSpPr>
              <p:nvPr/>
            </p:nvSpPr>
            <p:spPr bwMode="auto">
              <a:xfrm rot="1436850">
                <a:off x="5831214" y="2916705"/>
                <a:ext cx="457200" cy="76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angle 9"/>
              <p:cNvSpPr>
                <a:spLocks/>
              </p:cNvSpPr>
              <p:nvPr/>
            </p:nvSpPr>
            <p:spPr bwMode="auto">
              <a:xfrm rot="1463045">
                <a:off x="5394991" y="2728420"/>
                <a:ext cx="457200" cy="7620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Rectangle 3"/>
              <p:cNvSpPr>
                <a:spLocks/>
              </p:cNvSpPr>
              <p:nvPr/>
            </p:nvSpPr>
            <p:spPr bwMode="auto">
              <a:xfrm>
                <a:off x="219075" y="200025"/>
                <a:ext cx="1558925" cy="8604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8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RIGHT</a:t>
                </a:r>
              </a:p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8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Seizures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458200" y="4191000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RF</a:t>
                </a:r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391400" y="5029200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ROF</a:t>
                </a:r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323265" y="5434117"/>
                <a:ext cx="529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RAT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800600" y="5802868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RMT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00400" y="5410200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RPT</a:t>
                </a:r>
                <a:endParaRPr lang="en-US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01283" y="6215684"/>
              <a:ext cx="1421438" cy="25859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bg1"/>
                </a:gs>
                <a:gs pos="50000">
                  <a:schemeClr val="accent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892081" y="6213239"/>
              <a:ext cx="1421438" cy="258593"/>
            </a:xfrm>
            <a:prstGeom prst="rect">
              <a:avLst/>
            </a:prstGeom>
            <a:gradFill flip="none" rotWithShape="1">
              <a:gsLst>
                <a:gs pos="1000">
                  <a:schemeClr val="bg1"/>
                </a:gs>
                <a:gs pos="100000">
                  <a:schemeClr val="accent6">
                    <a:lumMod val="50000"/>
                  </a:schemeClr>
                </a:gs>
                <a:gs pos="50000">
                  <a:schemeClr val="accent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83199" y="6382746"/>
              <a:ext cx="364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 amp				    high amp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3200400" y="4860079"/>
              <a:ext cx="278562" cy="377517"/>
            </a:xfrm>
            <a:prstGeom prst="ellipse">
              <a:avLst/>
            </a:prstGeom>
            <a:noFill/>
            <a:ln w="38100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51" idx="4"/>
              <a:endCxn id="70" idx="2"/>
            </p:cNvCxnSpPr>
            <p:nvPr/>
          </p:nvCxnSpPr>
          <p:spPr>
            <a:xfrm>
              <a:off x="3423383" y="5124391"/>
              <a:ext cx="2620518" cy="795703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70" idx="2"/>
              <a:endCxn id="16" idx="2"/>
            </p:cNvCxnSpPr>
            <p:nvPr/>
          </p:nvCxnSpPr>
          <p:spPr>
            <a:xfrm flipV="1">
              <a:off x="6043901" y="3420744"/>
              <a:ext cx="644165" cy="2499350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2"/>
              <a:endCxn id="84" idx="2"/>
            </p:cNvCxnSpPr>
            <p:nvPr/>
          </p:nvCxnSpPr>
          <p:spPr>
            <a:xfrm flipH="1">
              <a:off x="4703883" y="3420744"/>
              <a:ext cx="1984183" cy="1758900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endCxn id="80" idx="2"/>
            </p:cNvCxnSpPr>
            <p:nvPr/>
          </p:nvCxnSpPr>
          <p:spPr>
            <a:xfrm>
              <a:off x="4703883" y="5205704"/>
              <a:ext cx="7162" cy="601917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0" idx="2"/>
              <a:endCxn id="34" idx="2"/>
            </p:cNvCxnSpPr>
            <p:nvPr/>
          </p:nvCxnSpPr>
          <p:spPr>
            <a:xfrm flipV="1">
              <a:off x="4711045" y="4651123"/>
              <a:ext cx="2094328" cy="1156498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34" idx="2"/>
              <a:endCxn id="36" idx="2"/>
            </p:cNvCxnSpPr>
            <p:nvPr/>
          </p:nvCxnSpPr>
          <p:spPr>
            <a:xfrm flipH="1" flipV="1">
              <a:off x="5923031" y="3737629"/>
              <a:ext cx="882342" cy="913494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36" idx="2"/>
              <a:endCxn id="53" idx="4"/>
            </p:cNvCxnSpPr>
            <p:nvPr/>
          </p:nvCxnSpPr>
          <p:spPr>
            <a:xfrm flipH="1">
              <a:off x="3202250" y="3737629"/>
              <a:ext cx="2720781" cy="1602051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53" idx="4"/>
              <a:endCxn id="18" idx="2"/>
            </p:cNvCxnSpPr>
            <p:nvPr/>
          </p:nvCxnSpPr>
          <p:spPr>
            <a:xfrm flipV="1">
              <a:off x="3202250" y="3554828"/>
              <a:ext cx="3775591" cy="1784852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8" idx="2"/>
              <a:endCxn id="68" idx="0"/>
            </p:cNvCxnSpPr>
            <p:nvPr/>
          </p:nvCxnSpPr>
          <p:spPr>
            <a:xfrm flipH="1">
              <a:off x="5593061" y="3554828"/>
              <a:ext cx="1384780" cy="1509189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8" idx="0"/>
              <a:endCxn id="20" idx="2"/>
            </p:cNvCxnSpPr>
            <p:nvPr/>
          </p:nvCxnSpPr>
          <p:spPr>
            <a:xfrm flipV="1">
              <a:off x="5593061" y="3696257"/>
              <a:ext cx="1674186" cy="1367760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20" idx="2"/>
              <a:endCxn id="49" idx="5"/>
            </p:cNvCxnSpPr>
            <p:nvPr/>
          </p:nvCxnSpPr>
          <p:spPr>
            <a:xfrm flipH="1">
              <a:off x="3663360" y="3696257"/>
              <a:ext cx="3603887" cy="1109603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49" idx="5"/>
              <a:endCxn id="94" idx="2"/>
            </p:cNvCxnSpPr>
            <p:nvPr/>
          </p:nvCxnSpPr>
          <p:spPr>
            <a:xfrm>
              <a:off x="3663360" y="4805860"/>
              <a:ext cx="4455157" cy="1824078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94" idx="2"/>
              <a:endCxn id="93" idx="2"/>
            </p:cNvCxnSpPr>
            <p:nvPr/>
          </p:nvCxnSpPr>
          <p:spPr>
            <a:xfrm flipH="1" flipV="1">
              <a:off x="7797843" y="6614063"/>
              <a:ext cx="320674" cy="1587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93" idx="2"/>
              <a:endCxn id="66" idx="0"/>
            </p:cNvCxnSpPr>
            <p:nvPr/>
          </p:nvCxnSpPr>
          <p:spPr>
            <a:xfrm flipH="1" flipV="1">
              <a:off x="6010544" y="5516002"/>
              <a:ext cx="1787299" cy="1098061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6" idx="0"/>
              <a:endCxn id="32" idx="2"/>
            </p:cNvCxnSpPr>
            <p:nvPr/>
          </p:nvCxnSpPr>
          <p:spPr>
            <a:xfrm flipV="1">
              <a:off x="6010544" y="4427428"/>
              <a:ext cx="576459" cy="1088574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63" idx="0"/>
            </p:cNvCxnSpPr>
            <p:nvPr/>
          </p:nvCxnSpPr>
          <p:spPr>
            <a:xfrm flipH="1">
              <a:off x="5790686" y="4437675"/>
              <a:ext cx="795051" cy="838033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64" idx="0"/>
              <a:endCxn id="40" idx="2"/>
            </p:cNvCxnSpPr>
            <p:nvPr/>
          </p:nvCxnSpPr>
          <p:spPr>
            <a:xfrm flipV="1">
              <a:off x="5800614" y="4201401"/>
              <a:ext cx="565443" cy="109206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38" idx="0"/>
            </p:cNvCxnSpPr>
            <p:nvPr/>
          </p:nvCxnSpPr>
          <p:spPr>
            <a:xfrm flipV="1">
              <a:off x="6323265" y="3795842"/>
              <a:ext cx="580" cy="401862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38" idx="0"/>
              <a:endCxn id="55" idx="6"/>
            </p:cNvCxnSpPr>
            <p:nvPr/>
          </p:nvCxnSpPr>
          <p:spPr>
            <a:xfrm flipH="1">
              <a:off x="3838251" y="3795842"/>
              <a:ext cx="2485594" cy="691924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55" idx="6"/>
              <a:endCxn id="42" idx="2"/>
            </p:cNvCxnSpPr>
            <p:nvPr/>
          </p:nvCxnSpPr>
          <p:spPr>
            <a:xfrm>
              <a:off x="3838251" y="4487766"/>
              <a:ext cx="3185289" cy="396504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98" idx="0"/>
            </p:cNvCxnSpPr>
            <p:nvPr/>
          </p:nvCxnSpPr>
          <p:spPr>
            <a:xfrm>
              <a:off x="7023540" y="4884270"/>
              <a:ext cx="891778" cy="1233699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98" idx="0"/>
              <a:endCxn id="99" idx="0"/>
            </p:cNvCxnSpPr>
            <p:nvPr/>
          </p:nvCxnSpPr>
          <p:spPr>
            <a:xfrm>
              <a:off x="7915318" y="6117969"/>
              <a:ext cx="320674" cy="1587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99" idx="0"/>
              <a:endCxn id="100" idx="0"/>
            </p:cNvCxnSpPr>
            <p:nvPr/>
          </p:nvCxnSpPr>
          <p:spPr>
            <a:xfrm>
              <a:off x="8235992" y="6133844"/>
              <a:ext cx="290512" cy="14287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00" idx="0"/>
              <a:endCxn id="95" idx="0"/>
            </p:cNvCxnSpPr>
            <p:nvPr/>
          </p:nvCxnSpPr>
          <p:spPr>
            <a:xfrm flipH="1">
              <a:off x="8523329" y="6148131"/>
              <a:ext cx="3175" cy="382588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95" idx="0"/>
              <a:endCxn id="101" idx="4"/>
            </p:cNvCxnSpPr>
            <p:nvPr/>
          </p:nvCxnSpPr>
          <p:spPr>
            <a:xfrm flipV="1">
              <a:off x="8523329" y="6370381"/>
              <a:ext cx="325438" cy="160338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01" idx="4"/>
              <a:endCxn id="96" idx="0"/>
            </p:cNvCxnSpPr>
            <p:nvPr/>
          </p:nvCxnSpPr>
          <p:spPr>
            <a:xfrm flipH="1">
              <a:off x="8845592" y="6370381"/>
              <a:ext cx="3175" cy="15557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96" idx="0"/>
              <a:endCxn id="78" idx="1"/>
            </p:cNvCxnSpPr>
            <p:nvPr/>
          </p:nvCxnSpPr>
          <p:spPr>
            <a:xfrm flipH="1" flipV="1">
              <a:off x="4590914" y="5619895"/>
              <a:ext cx="4254678" cy="906061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78" idx="1"/>
              <a:endCxn id="82" idx="3"/>
            </p:cNvCxnSpPr>
            <p:nvPr/>
          </p:nvCxnSpPr>
          <p:spPr>
            <a:xfrm flipH="1">
              <a:off x="4584956" y="5619895"/>
              <a:ext cx="5958" cy="375453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861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57" y="286841"/>
            <a:ext cx="8229600" cy="1143000"/>
          </a:xfrm>
        </p:spPr>
        <p:txBody>
          <a:bodyPr/>
          <a:lstStyle/>
          <a:p>
            <a:r>
              <a:rPr lang="en-US" dirty="0" smtClean="0"/>
              <a:t>Phase Amp Comparison</a:t>
            </a:r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05362" y="2709113"/>
            <a:ext cx="3941521" cy="2682937"/>
            <a:chOff x="-615664" y="-560644"/>
            <a:chExt cx="11069702" cy="7534986"/>
          </a:xfrm>
        </p:grpSpPr>
        <p:grpSp>
          <p:nvGrpSpPr>
            <p:cNvPr id="4" name="Group 3"/>
            <p:cNvGrpSpPr/>
            <p:nvPr/>
          </p:nvGrpSpPr>
          <p:grpSpPr>
            <a:xfrm>
              <a:off x="-615664" y="-560644"/>
              <a:ext cx="11069702" cy="7534986"/>
              <a:chOff x="-632671" y="-600786"/>
              <a:chExt cx="11069702" cy="7534986"/>
            </a:xfrm>
          </p:grpSpPr>
          <p:pic>
            <p:nvPicPr>
              <p:cNvPr id="8" name="Picture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425" y="182563"/>
                <a:ext cx="8078788" cy="568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 rot="18352920">
                <a:off x="820359" y="3823617"/>
                <a:ext cx="3560762" cy="858837"/>
                <a:chOff x="133690" y="3018570"/>
                <a:chExt cx="3560763" cy="858838"/>
              </a:xfrm>
            </p:grpSpPr>
            <p:pic>
              <p:nvPicPr>
                <p:cNvPr id="352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690" y="3018570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3" name="Group 92"/>
                <p:cNvGrpSpPr>
                  <a:grpSpLocks/>
                </p:cNvGrpSpPr>
                <p:nvPr/>
              </p:nvGrpSpPr>
              <p:grpSpPr bwMode="auto">
                <a:xfrm>
                  <a:off x="1352376" y="3378395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369" name="Oval 368"/>
                  <p:cNvSpPr/>
                  <p:nvPr/>
                </p:nvSpPr>
                <p:spPr bwMode="auto">
                  <a:xfrm>
                    <a:off x="3997600" y="3561180"/>
                    <a:ext cx="220663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0" name="Text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354" name="Group 95"/>
                <p:cNvGrpSpPr>
                  <a:grpSpLocks/>
                </p:cNvGrpSpPr>
                <p:nvPr/>
              </p:nvGrpSpPr>
              <p:grpSpPr bwMode="auto">
                <a:xfrm>
                  <a:off x="1668096" y="33812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67" name="Oval 366"/>
                  <p:cNvSpPr/>
                  <p:nvPr/>
                </p:nvSpPr>
                <p:spPr bwMode="auto">
                  <a:xfrm>
                    <a:off x="4001821" y="3543183"/>
                    <a:ext cx="225425" cy="2444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8" name="Text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355" name="Group 98"/>
                <p:cNvGrpSpPr>
                  <a:grpSpLocks/>
                </p:cNvGrpSpPr>
                <p:nvPr/>
              </p:nvGrpSpPr>
              <p:grpSpPr bwMode="auto">
                <a:xfrm>
                  <a:off x="1983816" y="33842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65" name="Oval 364"/>
                  <p:cNvSpPr/>
                  <p:nvPr/>
                </p:nvSpPr>
                <p:spPr bwMode="auto">
                  <a:xfrm>
                    <a:off x="3990573" y="3548492"/>
                    <a:ext cx="234950" cy="231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6" name="Text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356" name="Group 101"/>
                <p:cNvGrpSpPr>
                  <a:grpSpLocks/>
                </p:cNvGrpSpPr>
                <p:nvPr/>
              </p:nvGrpSpPr>
              <p:grpSpPr bwMode="auto">
                <a:xfrm>
                  <a:off x="391439" y="3382577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63" name="Oval 362"/>
                  <p:cNvSpPr/>
                  <p:nvPr/>
                </p:nvSpPr>
                <p:spPr bwMode="auto">
                  <a:xfrm>
                    <a:off x="3987010" y="3547525"/>
                    <a:ext cx="23653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4" name="Text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357" name="Group 104"/>
                <p:cNvGrpSpPr>
                  <a:grpSpLocks/>
                </p:cNvGrpSpPr>
                <p:nvPr/>
              </p:nvGrpSpPr>
              <p:grpSpPr bwMode="auto">
                <a:xfrm>
                  <a:off x="713843" y="338555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61" name="Oval 360"/>
                  <p:cNvSpPr/>
                  <p:nvPr/>
                </p:nvSpPr>
                <p:spPr bwMode="auto">
                  <a:xfrm>
                    <a:off x="3986932" y="3547273"/>
                    <a:ext cx="23495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2" name="Text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358" name="Group 107"/>
                <p:cNvGrpSpPr>
                  <a:grpSpLocks/>
                </p:cNvGrpSpPr>
                <p:nvPr/>
              </p:nvGrpSpPr>
              <p:grpSpPr bwMode="auto">
                <a:xfrm>
                  <a:off x="1029563" y="338853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59" name="Oval 358"/>
                  <p:cNvSpPr/>
                  <p:nvPr/>
                </p:nvSpPr>
                <p:spPr bwMode="auto">
                  <a:xfrm>
                    <a:off x="3984945" y="3552771"/>
                    <a:ext cx="23495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0" name="Text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0" name="Group 9"/>
              <p:cNvGrpSpPr/>
              <p:nvPr/>
            </p:nvGrpSpPr>
            <p:grpSpPr>
              <a:xfrm>
                <a:off x="-95586" y="6034087"/>
                <a:ext cx="3265350" cy="823913"/>
                <a:chOff x="31887" y="5622925"/>
                <a:chExt cx="3265350" cy="823913"/>
              </a:xfrm>
            </p:grpSpPr>
            <p:sp>
              <p:nvSpPr>
                <p:cNvPr id="338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31887" y="5667731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LDA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9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52456" y="6046788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LDH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40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593724" y="5622925"/>
                  <a:ext cx="2703513" cy="428625"/>
                  <a:chOff x="4418834" y="3125359"/>
                  <a:chExt cx="2703513" cy="430212"/>
                </a:xfrm>
              </p:grpSpPr>
              <p:pic>
                <p:nvPicPr>
                  <p:cNvPr id="347" name="Picture 66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48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49" y="3231912"/>
                    <a:ext cx="228600" cy="227854"/>
                  </a:xfrm>
                  <a:prstGeom prst="ellipse">
                    <a:avLst/>
                  </a:prstGeom>
                  <a:solidFill>
                    <a:srgbClr val="4F81B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349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8824" y="3216238"/>
                    <a:ext cx="228600" cy="227853"/>
                  </a:xfrm>
                  <a:prstGeom prst="ellipse">
                    <a:avLst/>
                  </a:prstGeom>
                  <a:solidFill>
                    <a:srgbClr val="4F81B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350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8374" y="3200681"/>
                    <a:ext cx="228600" cy="22785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351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6094" y="3204114"/>
                    <a:ext cx="228600" cy="227853"/>
                  </a:xfrm>
                  <a:prstGeom prst="ellipse">
                    <a:avLst/>
                  </a:prstGeom>
                  <a:solidFill>
                    <a:srgbClr val="4F81B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1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590549" y="6005513"/>
                  <a:ext cx="2703513" cy="428625"/>
                  <a:chOff x="4418834" y="3125359"/>
                  <a:chExt cx="2703513" cy="430212"/>
                </a:xfrm>
              </p:grpSpPr>
              <p:pic>
                <p:nvPicPr>
                  <p:cNvPr id="342" name="Picture 66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43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49" y="3231913"/>
                    <a:ext cx="228600" cy="227853"/>
                  </a:xfrm>
                  <a:prstGeom prst="ellipse">
                    <a:avLst/>
                  </a:prstGeom>
                  <a:solidFill>
                    <a:srgbClr val="FDEAD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344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8824" y="3216238"/>
                    <a:ext cx="228600" cy="227854"/>
                  </a:xfrm>
                  <a:prstGeom prst="ellipse">
                    <a:avLst/>
                  </a:prstGeom>
                  <a:solidFill>
                    <a:srgbClr val="95B3D7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345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8374" y="3200682"/>
                    <a:ext cx="228600" cy="227853"/>
                  </a:xfrm>
                  <a:prstGeom prst="ellipse">
                    <a:avLst/>
                  </a:prstGeom>
                  <a:solidFill>
                    <a:srgbClr val="25406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346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6094" y="3204114"/>
                    <a:ext cx="228600" cy="227854"/>
                  </a:xfrm>
                  <a:prstGeom prst="ellipse">
                    <a:avLst/>
                  </a:prstGeom>
                  <a:solidFill>
                    <a:srgbClr val="37609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1" name="Rectangle 3"/>
              <p:cNvSpPr>
                <a:spLocks/>
              </p:cNvSpPr>
              <p:nvPr/>
            </p:nvSpPr>
            <p:spPr bwMode="auto">
              <a:xfrm>
                <a:off x="517272" y="246063"/>
                <a:ext cx="938717" cy="4308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800" b="1" dirty="0" smtClean="0">
                    <a:solidFill>
                      <a:schemeClr val="bg1"/>
                    </a:solidFill>
                    <a:cs typeface="Arial" panose="020B0604020202020204" pitchFamily="34" charset="0"/>
                  </a:rPr>
                  <a:t>LEFT</a:t>
                </a:r>
                <a:endParaRPr lang="en-US" altLang="en-US" sz="28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710112" y="3759200"/>
                <a:ext cx="471488" cy="2946400"/>
                <a:chOff x="4710112" y="3581400"/>
                <a:chExt cx="471488" cy="2946400"/>
              </a:xfrm>
            </p:grpSpPr>
            <p:grpSp>
              <p:nvGrpSpPr>
                <p:cNvPr id="323" name="Group 228"/>
                <p:cNvGrpSpPr>
                  <a:grpSpLocks/>
                </p:cNvGrpSpPr>
                <p:nvPr/>
              </p:nvGrpSpPr>
              <p:grpSpPr bwMode="auto">
                <a:xfrm rot="5400000">
                  <a:off x="3472656" y="4818856"/>
                  <a:ext cx="2946400" cy="471488"/>
                  <a:chOff x="1525337" y="6243053"/>
                  <a:chExt cx="2946400" cy="471488"/>
                </a:xfrm>
              </p:grpSpPr>
              <p:pic>
                <p:nvPicPr>
                  <p:cNvPr id="325" name="Picture 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1525337" y="6243053"/>
                    <a:ext cx="2946400" cy="4714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26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3919363" y="6342369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336" name="Oval 335"/>
                    <p:cNvSpPr/>
                    <p:nvPr/>
                  </p:nvSpPr>
                  <p:spPr bwMode="auto">
                    <a:xfrm>
                      <a:off x="3987313" y="3560769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337" name="TextBox 2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27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2981981" y="6338187"/>
                    <a:ext cx="261610" cy="246221"/>
                    <a:chOff x="3986651" y="3558893"/>
                    <a:chExt cx="261610" cy="246221"/>
                  </a:xfrm>
                </p:grpSpPr>
                <p:sp>
                  <p:nvSpPr>
                    <p:cNvPr id="334" name="Oval 333"/>
                    <p:cNvSpPr/>
                    <p:nvPr/>
                  </p:nvSpPr>
                  <p:spPr bwMode="auto">
                    <a:xfrm>
                      <a:off x="3990198" y="3561456"/>
                      <a:ext cx="222250" cy="233363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335" name="TextBox 2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61610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328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3600083" y="6338664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332" name="Oval 331"/>
                    <p:cNvSpPr/>
                    <p:nvPr/>
                  </p:nvSpPr>
                  <p:spPr bwMode="auto">
                    <a:xfrm>
                      <a:off x="3987978" y="3554509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333" name="TextBox 2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rgbClr val="254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29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3294168" y="6341645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330" name="Oval 329"/>
                    <p:cNvSpPr/>
                    <p:nvPr/>
                  </p:nvSpPr>
                  <p:spPr bwMode="auto">
                    <a:xfrm>
                      <a:off x="3986714" y="3552687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331" name="TextBox 2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324" name="Rectangle 10"/>
                <p:cNvSpPr>
                  <a:spLocks/>
                </p:cNvSpPr>
                <p:nvPr/>
              </p:nvSpPr>
              <p:spPr bwMode="auto">
                <a:xfrm rot="16200000">
                  <a:off x="4743902" y="4582401"/>
                  <a:ext cx="457200" cy="76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90"/>
              <p:cNvGrpSpPr>
                <a:grpSpLocks/>
              </p:cNvGrpSpPr>
              <p:nvPr/>
            </p:nvGrpSpPr>
            <p:grpSpPr bwMode="auto">
              <a:xfrm rot="18529156">
                <a:off x="2531837" y="5225256"/>
                <a:ext cx="2946400" cy="471488"/>
                <a:chOff x="148394" y="5614721"/>
                <a:chExt cx="2946400" cy="471488"/>
              </a:xfrm>
            </p:grpSpPr>
            <p:pic>
              <p:nvPicPr>
                <p:cNvPr id="310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394" y="5614721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11" name="Group 141"/>
                <p:cNvGrpSpPr>
                  <a:grpSpLocks/>
                </p:cNvGrpSpPr>
                <p:nvPr/>
              </p:nvGrpSpPr>
              <p:grpSpPr bwMode="auto">
                <a:xfrm>
                  <a:off x="1391144" y="5743272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321" name="Oval 320"/>
                  <p:cNvSpPr/>
                  <p:nvPr/>
                </p:nvSpPr>
                <p:spPr bwMode="auto">
                  <a:xfrm>
                    <a:off x="4007662" y="3544888"/>
                    <a:ext cx="234950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2" name="Text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312" name="Group 144"/>
                <p:cNvGrpSpPr>
                  <a:grpSpLocks/>
                </p:cNvGrpSpPr>
                <p:nvPr/>
              </p:nvGrpSpPr>
              <p:grpSpPr bwMode="auto">
                <a:xfrm>
                  <a:off x="450259" y="574745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19" name="Oval 318"/>
                  <p:cNvSpPr/>
                  <p:nvPr/>
                </p:nvSpPr>
                <p:spPr bwMode="auto">
                  <a:xfrm>
                    <a:off x="4004584" y="3549069"/>
                    <a:ext cx="227012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0" name="Text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313" name="Group 147"/>
                <p:cNvGrpSpPr>
                  <a:grpSpLocks/>
                </p:cNvGrpSpPr>
                <p:nvPr/>
              </p:nvGrpSpPr>
              <p:grpSpPr bwMode="auto">
                <a:xfrm>
                  <a:off x="765979" y="575043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17" name="Oval 316"/>
                  <p:cNvSpPr/>
                  <p:nvPr/>
                </p:nvSpPr>
                <p:spPr bwMode="auto">
                  <a:xfrm>
                    <a:off x="3998481" y="3543940"/>
                    <a:ext cx="228600" cy="2444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8" name="Text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314" name="Group 150"/>
                <p:cNvGrpSpPr>
                  <a:grpSpLocks/>
                </p:cNvGrpSpPr>
                <p:nvPr/>
              </p:nvGrpSpPr>
              <p:grpSpPr bwMode="auto">
                <a:xfrm>
                  <a:off x="1081699" y="5753412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15" name="Oval 314"/>
                  <p:cNvSpPr/>
                  <p:nvPr/>
                </p:nvSpPr>
                <p:spPr bwMode="auto">
                  <a:xfrm>
                    <a:off x="4008635" y="3545328"/>
                    <a:ext cx="227013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6" name="Text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4" name="Group 228"/>
              <p:cNvGrpSpPr>
                <a:grpSpLocks/>
              </p:cNvGrpSpPr>
              <p:nvPr/>
            </p:nvGrpSpPr>
            <p:grpSpPr bwMode="auto">
              <a:xfrm rot="2692847">
                <a:off x="4597400" y="4716307"/>
                <a:ext cx="2946400" cy="471487"/>
                <a:chOff x="1525337" y="6243053"/>
                <a:chExt cx="2946400" cy="471488"/>
              </a:xfrm>
            </p:grpSpPr>
            <p:pic>
              <p:nvPicPr>
                <p:cNvPr id="297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25337" y="6243053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98" name="Group 211"/>
                <p:cNvGrpSpPr>
                  <a:grpSpLocks/>
                </p:cNvGrpSpPr>
                <p:nvPr/>
              </p:nvGrpSpPr>
              <p:grpSpPr bwMode="auto">
                <a:xfrm>
                  <a:off x="3919363" y="634236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08" name="Oval 307"/>
                  <p:cNvSpPr/>
                  <p:nvPr/>
                </p:nvSpPr>
                <p:spPr bwMode="auto">
                  <a:xfrm>
                    <a:off x="3988220" y="3561482"/>
                    <a:ext cx="228600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09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299" name="Group 214"/>
                <p:cNvGrpSpPr>
                  <a:grpSpLocks/>
                </p:cNvGrpSpPr>
                <p:nvPr/>
              </p:nvGrpSpPr>
              <p:grpSpPr bwMode="auto">
                <a:xfrm>
                  <a:off x="2981981" y="6338187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306" name="Oval 305"/>
                  <p:cNvSpPr/>
                  <p:nvPr/>
                </p:nvSpPr>
                <p:spPr bwMode="auto">
                  <a:xfrm>
                    <a:off x="3993471" y="3566524"/>
                    <a:ext cx="223837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07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300" name="Group 217"/>
                <p:cNvGrpSpPr>
                  <a:grpSpLocks/>
                </p:cNvGrpSpPr>
                <p:nvPr/>
              </p:nvGrpSpPr>
              <p:grpSpPr bwMode="auto">
                <a:xfrm>
                  <a:off x="3600083" y="633866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04" name="Oval 303"/>
                  <p:cNvSpPr/>
                  <p:nvPr/>
                </p:nvSpPr>
                <p:spPr bwMode="auto">
                  <a:xfrm>
                    <a:off x="3988284" y="3560588"/>
                    <a:ext cx="223837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05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301" name="Group 220"/>
                <p:cNvGrpSpPr>
                  <a:grpSpLocks/>
                </p:cNvGrpSpPr>
                <p:nvPr/>
              </p:nvGrpSpPr>
              <p:grpSpPr bwMode="auto">
                <a:xfrm>
                  <a:off x="3294168" y="63416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302" name="Oval 301"/>
                  <p:cNvSpPr/>
                  <p:nvPr/>
                </p:nvSpPr>
                <p:spPr bwMode="auto">
                  <a:xfrm>
                    <a:off x="3990866" y="3565397"/>
                    <a:ext cx="225425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03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5" name="Group 493"/>
              <p:cNvGrpSpPr>
                <a:grpSpLocks/>
              </p:cNvGrpSpPr>
              <p:nvPr/>
            </p:nvGrpSpPr>
            <p:grpSpPr bwMode="auto">
              <a:xfrm rot="21333984">
                <a:off x="-632671" y="2741616"/>
                <a:ext cx="4465637" cy="592138"/>
                <a:chOff x="2667000" y="3352800"/>
                <a:chExt cx="4465638" cy="592138"/>
              </a:xfrm>
            </p:grpSpPr>
            <p:pic>
              <p:nvPicPr>
                <p:cNvPr id="272" name="Picture 3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000" y="3352800"/>
                  <a:ext cx="4465638" cy="592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73" name="Group 495"/>
                <p:cNvGrpSpPr>
                  <a:grpSpLocks/>
                </p:cNvGrpSpPr>
                <p:nvPr/>
              </p:nvGrpSpPr>
              <p:grpSpPr bwMode="auto">
                <a:xfrm>
                  <a:off x="3986651" y="3558893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295" name="Oval 294"/>
                  <p:cNvSpPr/>
                  <p:nvPr/>
                </p:nvSpPr>
                <p:spPr bwMode="auto">
                  <a:xfrm>
                    <a:off x="3997325" y="3562350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96" name="TextBox 5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274" name="Group 496"/>
                <p:cNvGrpSpPr>
                  <a:grpSpLocks/>
                </p:cNvGrpSpPr>
                <p:nvPr/>
              </p:nvGrpSpPr>
              <p:grpSpPr bwMode="auto">
                <a:xfrm>
                  <a:off x="4322423" y="355508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93" name="Oval 292"/>
                  <p:cNvSpPr/>
                  <p:nvPr/>
                </p:nvSpPr>
                <p:spPr bwMode="auto">
                  <a:xfrm>
                    <a:off x="3998103" y="3561401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94" name="TextBox 5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275" name="Group 497"/>
                <p:cNvGrpSpPr>
                  <a:grpSpLocks/>
                </p:cNvGrpSpPr>
                <p:nvPr/>
              </p:nvGrpSpPr>
              <p:grpSpPr bwMode="auto">
                <a:xfrm>
                  <a:off x="4658195" y="355805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91" name="Oval 290"/>
                  <p:cNvSpPr/>
                  <p:nvPr/>
                </p:nvSpPr>
                <p:spPr bwMode="auto">
                  <a:xfrm>
                    <a:off x="3997293" y="3561597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92" name="TextBox 5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6</a:t>
                    </a:r>
                    <a:endParaRPr lang="en-US" alt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76" name="Group 498"/>
                <p:cNvGrpSpPr>
                  <a:grpSpLocks/>
                </p:cNvGrpSpPr>
                <p:nvPr/>
              </p:nvGrpSpPr>
              <p:grpSpPr bwMode="auto">
                <a:xfrm>
                  <a:off x="4993967" y="355424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89" name="Oval 288"/>
                  <p:cNvSpPr/>
                  <p:nvPr/>
                </p:nvSpPr>
                <p:spPr bwMode="auto">
                  <a:xfrm>
                    <a:off x="3998072" y="3562235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90" name="TextBox 5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277" name="Group 499"/>
                <p:cNvGrpSpPr>
                  <a:grpSpLocks/>
                </p:cNvGrpSpPr>
                <p:nvPr/>
              </p:nvGrpSpPr>
              <p:grpSpPr bwMode="auto">
                <a:xfrm>
                  <a:off x="5329739" y="355722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87" name="Oval 286"/>
                  <p:cNvSpPr/>
                  <p:nvPr/>
                </p:nvSpPr>
                <p:spPr bwMode="auto">
                  <a:xfrm>
                    <a:off x="3997263" y="3562431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8" name="TextBox 5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278" name="Group 500"/>
                <p:cNvGrpSpPr>
                  <a:grpSpLocks/>
                </p:cNvGrpSpPr>
                <p:nvPr/>
              </p:nvGrpSpPr>
              <p:grpSpPr bwMode="auto">
                <a:xfrm>
                  <a:off x="2972242" y="35563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85" name="Oval 284"/>
                  <p:cNvSpPr/>
                  <p:nvPr/>
                </p:nvSpPr>
                <p:spPr bwMode="auto">
                  <a:xfrm>
                    <a:off x="3997321" y="3561677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6" name="TextBox 5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279" name="Group 501"/>
                <p:cNvGrpSpPr>
                  <a:grpSpLocks/>
                </p:cNvGrpSpPr>
                <p:nvPr/>
              </p:nvGrpSpPr>
              <p:grpSpPr bwMode="auto">
                <a:xfrm>
                  <a:off x="3308014" y="355937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83" name="Oval 282"/>
                  <p:cNvSpPr/>
                  <p:nvPr/>
                </p:nvSpPr>
                <p:spPr bwMode="auto">
                  <a:xfrm>
                    <a:off x="3998099" y="356187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4" name="TextBox 5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280" name="Group 502"/>
                <p:cNvGrpSpPr>
                  <a:grpSpLocks/>
                </p:cNvGrpSpPr>
                <p:nvPr/>
              </p:nvGrpSpPr>
              <p:grpSpPr bwMode="auto">
                <a:xfrm>
                  <a:off x="3643786" y="356234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81" name="Oval 280"/>
                  <p:cNvSpPr/>
                  <p:nvPr/>
                </p:nvSpPr>
                <p:spPr bwMode="auto">
                  <a:xfrm>
                    <a:off x="3997290" y="356206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2" name="TextBox 5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5410200" y="-600786"/>
                <a:ext cx="934235" cy="3561301"/>
                <a:chOff x="5410200" y="-600786"/>
                <a:chExt cx="934235" cy="3561301"/>
              </a:xfrm>
            </p:grpSpPr>
            <p:grpSp>
              <p:nvGrpSpPr>
                <p:cNvPr id="251" name="Group 443"/>
                <p:cNvGrpSpPr>
                  <a:grpSpLocks/>
                </p:cNvGrpSpPr>
                <p:nvPr/>
              </p:nvGrpSpPr>
              <p:grpSpPr bwMode="auto">
                <a:xfrm rot="18098554">
                  <a:off x="4134365" y="750446"/>
                  <a:ext cx="3561301" cy="858838"/>
                  <a:chOff x="548106" y="3847432"/>
                  <a:chExt cx="3560763" cy="858838"/>
                </a:xfrm>
              </p:grpSpPr>
              <p:pic>
                <p:nvPicPr>
                  <p:cNvPr id="253" name="Picture 3"/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548106" y="3847432"/>
                    <a:ext cx="3560763" cy="858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254" name="Group 445"/>
                  <p:cNvGrpSpPr>
                    <a:grpSpLocks/>
                  </p:cNvGrpSpPr>
                  <p:nvPr/>
                </p:nvGrpSpPr>
                <p:grpSpPr bwMode="auto">
                  <a:xfrm>
                    <a:off x="3593171" y="4104496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270" name="Oval 269"/>
                    <p:cNvSpPr/>
                    <p:nvPr/>
                  </p:nvSpPr>
                  <p:spPr bwMode="auto">
                    <a:xfrm>
                      <a:off x="3994426" y="3562179"/>
                      <a:ext cx="228565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271" name="TextBox 4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255" name="Group 446"/>
                  <p:cNvGrpSpPr>
                    <a:grpSpLocks/>
                  </p:cNvGrpSpPr>
                  <p:nvPr/>
                </p:nvGrpSpPr>
                <p:grpSpPr bwMode="auto">
                  <a:xfrm>
                    <a:off x="2642422" y="4106998"/>
                    <a:ext cx="261610" cy="246221"/>
                    <a:chOff x="3986651" y="3558893"/>
                    <a:chExt cx="261610" cy="246221"/>
                  </a:xfrm>
                </p:grpSpPr>
                <p:sp>
                  <p:nvSpPr>
                    <p:cNvPr id="268" name="Oval 267"/>
                    <p:cNvSpPr/>
                    <p:nvPr/>
                  </p:nvSpPr>
                  <p:spPr bwMode="auto">
                    <a:xfrm>
                      <a:off x="3994406" y="3561265"/>
                      <a:ext cx="230153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269" name="TextBox 4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61610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256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2323141" y="4103185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266" name="Oval 265"/>
                    <p:cNvSpPr/>
                    <p:nvPr/>
                  </p:nvSpPr>
                  <p:spPr bwMode="auto">
                    <a:xfrm>
                      <a:off x="3994648" y="3561903"/>
                      <a:ext cx="228565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267" name="TextBox 4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257" name="Group 448"/>
                  <p:cNvGrpSpPr>
                    <a:grpSpLocks/>
                  </p:cNvGrpSpPr>
                  <p:nvPr/>
                </p:nvGrpSpPr>
                <p:grpSpPr bwMode="auto">
                  <a:xfrm>
                    <a:off x="2003862" y="4106166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264" name="Oval 263"/>
                    <p:cNvSpPr/>
                    <p:nvPr/>
                  </p:nvSpPr>
                  <p:spPr bwMode="auto">
                    <a:xfrm>
                      <a:off x="3994887" y="3562097"/>
                      <a:ext cx="228565" cy="233362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265" name="TextBox 4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rgbClr val="254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258" name="Group 449"/>
                  <p:cNvGrpSpPr>
                    <a:grpSpLocks/>
                  </p:cNvGrpSpPr>
                  <p:nvPr/>
                </p:nvGrpSpPr>
                <p:grpSpPr bwMode="auto">
                  <a:xfrm>
                    <a:off x="3273890" y="4100791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262" name="Oval 261"/>
                    <p:cNvSpPr/>
                    <p:nvPr/>
                  </p:nvSpPr>
                  <p:spPr bwMode="auto">
                    <a:xfrm>
                      <a:off x="3994667" y="3562709"/>
                      <a:ext cx="228565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263" name="TextBox 4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259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2961294" y="4103771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260" name="Oval 259"/>
                    <p:cNvSpPr/>
                    <p:nvPr/>
                  </p:nvSpPr>
                  <p:spPr bwMode="auto">
                    <a:xfrm>
                      <a:off x="3992985" y="3561317"/>
                      <a:ext cx="228565" cy="23812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261" name="TextBox 4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252" name="Rectangle 10"/>
                <p:cNvSpPr>
                  <a:spLocks/>
                </p:cNvSpPr>
                <p:nvPr/>
              </p:nvSpPr>
              <p:spPr bwMode="auto">
                <a:xfrm rot="18085774">
                  <a:off x="5219700" y="1790700"/>
                  <a:ext cx="457200" cy="76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7" name="Group 4"/>
              <p:cNvGrpSpPr>
                <a:grpSpLocks/>
              </p:cNvGrpSpPr>
              <p:nvPr/>
            </p:nvGrpSpPr>
            <p:grpSpPr bwMode="auto">
              <a:xfrm rot="21309988">
                <a:off x="5971393" y="2505264"/>
                <a:ext cx="4465638" cy="592138"/>
                <a:chOff x="187793" y="1455821"/>
                <a:chExt cx="4465638" cy="592138"/>
              </a:xfrm>
            </p:grpSpPr>
            <p:pic>
              <p:nvPicPr>
                <p:cNvPr id="226" name="Picture 3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87793" y="1455821"/>
                  <a:ext cx="4465638" cy="592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27" name="Group 6"/>
                <p:cNvGrpSpPr>
                  <a:grpSpLocks/>
                </p:cNvGrpSpPr>
                <p:nvPr/>
              </p:nvGrpSpPr>
              <p:grpSpPr bwMode="auto">
                <a:xfrm>
                  <a:off x="4089140" y="160593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49" name="Oval 248"/>
                  <p:cNvSpPr/>
                  <p:nvPr/>
                </p:nvSpPr>
                <p:spPr bwMode="auto">
                  <a:xfrm>
                    <a:off x="3996904" y="3562764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50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228" name="Group 7"/>
                <p:cNvGrpSpPr>
                  <a:grpSpLocks/>
                </p:cNvGrpSpPr>
                <p:nvPr/>
              </p:nvGrpSpPr>
              <p:grpSpPr bwMode="auto">
                <a:xfrm>
                  <a:off x="3078233" y="1601756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247" name="Oval 246"/>
                  <p:cNvSpPr/>
                  <p:nvPr/>
                </p:nvSpPr>
                <p:spPr bwMode="auto">
                  <a:xfrm>
                    <a:off x="3996574" y="3560596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48" name="Text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229" name="Group 8"/>
                <p:cNvGrpSpPr>
                  <a:grpSpLocks/>
                </p:cNvGrpSpPr>
                <p:nvPr/>
              </p:nvGrpSpPr>
              <p:grpSpPr bwMode="auto">
                <a:xfrm>
                  <a:off x="2745584" y="1604627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>
                    <a:off x="3995848" y="3560900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46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230" name="Group 9"/>
                <p:cNvGrpSpPr>
                  <a:grpSpLocks/>
                </p:cNvGrpSpPr>
                <p:nvPr/>
              </p:nvGrpSpPr>
              <p:grpSpPr bwMode="auto">
                <a:xfrm>
                  <a:off x="2412935" y="160092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3996709" y="3558254"/>
                    <a:ext cx="228600" cy="23812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44" name="Text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231" name="Group 10"/>
                <p:cNvGrpSpPr>
                  <a:grpSpLocks/>
                </p:cNvGrpSpPr>
                <p:nvPr/>
              </p:nvGrpSpPr>
              <p:grpSpPr bwMode="auto">
                <a:xfrm>
                  <a:off x="2073602" y="159711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41" name="Oval 240"/>
                  <p:cNvSpPr/>
                  <p:nvPr/>
                </p:nvSpPr>
                <p:spPr bwMode="auto">
                  <a:xfrm>
                    <a:off x="3996317" y="356047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42" name="Text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232" name="Group 11"/>
                <p:cNvGrpSpPr>
                  <a:grpSpLocks/>
                </p:cNvGrpSpPr>
                <p:nvPr/>
              </p:nvGrpSpPr>
              <p:grpSpPr bwMode="auto">
                <a:xfrm>
                  <a:off x="1734268" y="160677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>
                    <a:off x="3995926" y="3560341"/>
                    <a:ext cx="22860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40" name="Text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233" name="Group 12"/>
                <p:cNvGrpSpPr>
                  <a:grpSpLocks/>
                </p:cNvGrpSpPr>
                <p:nvPr/>
              </p:nvGrpSpPr>
              <p:grpSpPr bwMode="auto">
                <a:xfrm>
                  <a:off x="3756491" y="160891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3996178" y="3559784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38" name="Text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234" name="Group 13"/>
                <p:cNvGrpSpPr>
                  <a:grpSpLocks/>
                </p:cNvGrpSpPr>
                <p:nvPr/>
              </p:nvGrpSpPr>
              <p:grpSpPr bwMode="auto">
                <a:xfrm>
                  <a:off x="3423841" y="160521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35" name="Oval 234"/>
                  <p:cNvSpPr/>
                  <p:nvPr/>
                </p:nvSpPr>
                <p:spPr bwMode="auto">
                  <a:xfrm>
                    <a:off x="3993866" y="3560314"/>
                    <a:ext cx="23177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36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8" name="Rectangle 12"/>
              <p:cNvSpPr>
                <a:spLocks/>
              </p:cNvSpPr>
              <p:nvPr/>
            </p:nvSpPr>
            <p:spPr bwMode="auto">
              <a:xfrm rot="10609210">
                <a:off x="6781800" y="2819400"/>
                <a:ext cx="457200" cy="76200"/>
              </a:xfrm>
              <a:prstGeom prst="rect">
                <a:avLst/>
              </a:prstGeom>
              <a:solidFill>
                <a:srgbClr val="99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6851" y="3352800"/>
                <a:ext cx="54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LF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3000" y="4953000"/>
                <a:ext cx="549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LOF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05123" y="5586372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LAT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22596" y="6056868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LMT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34972" y="5574268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LPT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578564" y="2069068"/>
                <a:ext cx="44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705600" y="7620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LP</a:t>
                </a:r>
                <a:endParaRPr lang="en-US" dirty="0"/>
              </a:p>
            </p:txBody>
          </p:sp>
          <p:grpSp>
            <p:nvGrpSpPr>
              <p:cNvPr id="26" name="Group 103"/>
              <p:cNvGrpSpPr>
                <a:grpSpLocks/>
              </p:cNvGrpSpPr>
              <p:nvPr/>
            </p:nvGrpSpPr>
            <p:grpSpPr bwMode="auto">
              <a:xfrm rot="20423929">
                <a:off x="2096568" y="1065021"/>
                <a:ext cx="4244975" cy="966788"/>
                <a:chOff x="441157" y="1514643"/>
                <a:chExt cx="4244975" cy="966788"/>
              </a:xfrm>
            </p:grpSpPr>
            <p:pic>
              <p:nvPicPr>
                <p:cNvPr id="177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157" y="1514643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78" name="Group 55"/>
                <p:cNvGrpSpPr>
                  <a:grpSpLocks/>
                </p:cNvGrpSpPr>
                <p:nvPr/>
              </p:nvGrpSpPr>
              <p:grpSpPr bwMode="auto">
                <a:xfrm>
                  <a:off x="1674539" y="1641862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3997869" y="356184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5" name="Text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79" name="Group 58"/>
                <p:cNvGrpSpPr>
                  <a:grpSpLocks/>
                </p:cNvGrpSpPr>
                <p:nvPr/>
              </p:nvGrpSpPr>
              <p:grpSpPr bwMode="auto">
                <a:xfrm>
                  <a:off x="2016995" y="163804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22" name="Oval 221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3" name="Text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180" name="Group 61"/>
                <p:cNvGrpSpPr>
                  <a:grpSpLocks/>
                </p:cNvGrpSpPr>
                <p:nvPr/>
              </p:nvGrpSpPr>
              <p:grpSpPr bwMode="auto">
                <a:xfrm>
                  <a:off x="2366135" y="164102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20" name="Oval 219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1" name="Text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81" name="Group 64"/>
                <p:cNvGrpSpPr>
                  <a:grpSpLocks/>
                </p:cNvGrpSpPr>
                <p:nvPr/>
              </p:nvGrpSpPr>
              <p:grpSpPr bwMode="auto">
                <a:xfrm>
                  <a:off x="2708591" y="163721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8" name="Oval 217"/>
                  <p:cNvSpPr/>
                  <p:nvPr/>
                </p:nvSpPr>
                <p:spPr bwMode="auto">
                  <a:xfrm>
                    <a:off x="3997279" y="3561734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9" name="Text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182" name="Group 67"/>
                <p:cNvGrpSpPr>
                  <a:grpSpLocks/>
                </p:cNvGrpSpPr>
                <p:nvPr/>
              </p:nvGrpSpPr>
              <p:grpSpPr bwMode="auto">
                <a:xfrm>
                  <a:off x="3057731" y="164019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6" name="Oval 215"/>
                  <p:cNvSpPr/>
                  <p:nvPr/>
                </p:nvSpPr>
                <p:spPr bwMode="auto">
                  <a:xfrm>
                    <a:off x="3997389" y="3561930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7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183" name="Group 70"/>
                <p:cNvGrpSpPr>
                  <a:grpSpLocks/>
                </p:cNvGrpSpPr>
                <p:nvPr/>
              </p:nvGrpSpPr>
              <p:grpSpPr bwMode="auto">
                <a:xfrm>
                  <a:off x="633394" y="163936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4" name="Oval 213"/>
                  <p:cNvSpPr/>
                  <p:nvPr/>
                </p:nvSpPr>
                <p:spPr bwMode="auto">
                  <a:xfrm>
                    <a:off x="3997614" y="3562764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5" name="Text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84" name="Group 73"/>
                <p:cNvGrpSpPr>
                  <a:grpSpLocks/>
                </p:cNvGrpSpPr>
                <p:nvPr/>
              </p:nvGrpSpPr>
              <p:grpSpPr bwMode="auto">
                <a:xfrm>
                  <a:off x="982534" y="164233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2" name="Oval 211"/>
                  <p:cNvSpPr/>
                  <p:nvPr/>
                </p:nvSpPr>
                <p:spPr bwMode="auto">
                  <a:xfrm>
                    <a:off x="3997724" y="3561372"/>
                    <a:ext cx="228600" cy="23653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3" name="Text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85" name="Group 76"/>
                <p:cNvGrpSpPr>
                  <a:grpSpLocks/>
                </p:cNvGrpSpPr>
                <p:nvPr/>
              </p:nvGrpSpPr>
              <p:grpSpPr bwMode="auto">
                <a:xfrm>
                  <a:off x="1324990" y="164531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0" name="Oval 209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1" name="Text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186" name="Group 79"/>
                <p:cNvGrpSpPr>
                  <a:grpSpLocks/>
                </p:cNvGrpSpPr>
                <p:nvPr/>
              </p:nvGrpSpPr>
              <p:grpSpPr bwMode="auto">
                <a:xfrm>
                  <a:off x="1633103" y="1988098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208" name="Oval 207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9" name="Text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12</a:t>
                    </a:r>
                  </a:p>
                </p:txBody>
              </p:sp>
            </p:grpSp>
            <p:grpSp>
              <p:nvGrpSpPr>
                <p:cNvPr id="187" name="Group 82"/>
                <p:cNvGrpSpPr>
                  <a:grpSpLocks/>
                </p:cNvGrpSpPr>
                <p:nvPr/>
              </p:nvGrpSpPr>
              <p:grpSpPr bwMode="auto">
                <a:xfrm>
                  <a:off x="1982243" y="198428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06" name="Oval 205"/>
                  <p:cNvSpPr/>
                  <p:nvPr/>
                </p:nvSpPr>
                <p:spPr bwMode="auto">
                  <a:xfrm>
                    <a:off x="3998057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7" name="Text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13</a:t>
                    </a:r>
                  </a:p>
                </p:txBody>
              </p:sp>
            </p:grpSp>
            <p:grpSp>
              <p:nvGrpSpPr>
                <p:cNvPr id="188" name="Group 85"/>
                <p:cNvGrpSpPr>
                  <a:grpSpLocks/>
                </p:cNvGrpSpPr>
                <p:nvPr/>
              </p:nvGrpSpPr>
              <p:grpSpPr bwMode="auto">
                <a:xfrm>
                  <a:off x="2331383" y="1987264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204" name="Oval 203"/>
                  <p:cNvSpPr/>
                  <p:nvPr/>
                </p:nvSpPr>
                <p:spPr bwMode="auto">
                  <a:xfrm>
                    <a:off x="3998167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5" name="Text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14</a:t>
                    </a:r>
                  </a:p>
                </p:txBody>
              </p:sp>
            </p:grpSp>
            <p:grpSp>
              <p:nvGrpSpPr>
                <p:cNvPr id="189" name="Group 88"/>
                <p:cNvGrpSpPr>
                  <a:grpSpLocks/>
                </p:cNvGrpSpPr>
                <p:nvPr/>
              </p:nvGrpSpPr>
              <p:grpSpPr bwMode="auto">
                <a:xfrm>
                  <a:off x="2673839" y="1983451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02" name="Oval 201"/>
                  <p:cNvSpPr/>
                  <p:nvPr/>
                </p:nvSpPr>
                <p:spPr bwMode="auto">
                  <a:xfrm>
                    <a:off x="3998611" y="356157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3" name="Text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15</a:t>
                    </a:r>
                  </a:p>
                </p:txBody>
              </p:sp>
            </p:grpSp>
            <p:grpSp>
              <p:nvGrpSpPr>
                <p:cNvPr id="190" name="Group 91"/>
                <p:cNvGrpSpPr>
                  <a:grpSpLocks/>
                </p:cNvGrpSpPr>
                <p:nvPr/>
              </p:nvGrpSpPr>
              <p:grpSpPr bwMode="auto">
                <a:xfrm>
                  <a:off x="3022979" y="198643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00" name="Oval 199"/>
                  <p:cNvSpPr/>
                  <p:nvPr/>
                </p:nvSpPr>
                <p:spPr bwMode="auto">
                  <a:xfrm>
                    <a:off x="3998721" y="356176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1" name="Text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16</a:t>
                    </a:r>
                  </a:p>
                </p:txBody>
              </p:sp>
            </p:grpSp>
            <p:grpSp>
              <p:nvGrpSpPr>
                <p:cNvPr id="191" name="Group 94"/>
                <p:cNvGrpSpPr>
                  <a:grpSpLocks/>
                </p:cNvGrpSpPr>
                <p:nvPr/>
              </p:nvGrpSpPr>
              <p:grpSpPr bwMode="auto">
                <a:xfrm>
                  <a:off x="632062" y="19855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98" name="Oval 197"/>
                  <p:cNvSpPr/>
                  <p:nvPr/>
                </p:nvSpPr>
                <p:spPr bwMode="auto">
                  <a:xfrm>
                    <a:off x="3997358" y="3562603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99" name="Text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9</a:t>
                    </a:r>
                  </a:p>
                </p:txBody>
              </p:sp>
            </p:grpSp>
            <p:grpSp>
              <p:nvGrpSpPr>
                <p:cNvPr id="192" name="Group 97"/>
                <p:cNvGrpSpPr>
                  <a:grpSpLocks/>
                </p:cNvGrpSpPr>
                <p:nvPr/>
              </p:nvGrpSpPr>
              <p:grpSpPr bwMode="auto">
                <a:xfrm>
                  <a:off x="947782" y="198857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96" name="Oval 195"/>
                  <p:cNvSpPr/>
                  <p:nvPr/>
                </p:nvSpPr>
                <p:spPr bwMode="auto">
                  <a:xfrm>
                    <a:off x="3997468" y="356279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97" name="Text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10</a:t>
                    </a:r>
                  </a:p>
                </p:txBody>
              </p:sp>
            </p:grpSp>
            <p:grpSp>
              <p:nvGrpSpPr>
                <p:cNvPr id="193" name="Group 100"/>
                <p:cNvGrpSpPr>
                  <a:grpSpLocks/>
                </p:cNvGrpSpPr>
                <p:nvPr/>
              </p:nvGrpSpPr>
              <p:grpSpPr bwMode="auto">
                <a:xfrm>
                  <a:off x="1296922" y="1991554"/>
                  <a:ext cx="317790" cy="246221"/>
                  <a:chOff x="3959915" y="3558893"/>
                  <a:chExt cx="317790" cy="246221"/>
                </a:xfrm>
              </p:grpSpPr>
              <p:sp>
                <p:nvSpPr>
                  <p:cNvPr id="194" name="Oval 193"/>
                  <p:cNvSpPr/>
                  <p:nvPr/>
                </p:nvSpPr>
                <p:spPr bwMode="auto">
                  <a:xfrm>
                    <a:off x="3997912" y="3561407"/>
                    <a:ext cx="228600" cy="23653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95" name="Text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17790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11</a:t>
                    </a:r>
                  </a:p>
                </p:txBody>
              </p:sp>
            </p:grpSp>
          </p:grpSp>
          <p:grpSp>
            <p:nvGrpSpPr>
              <p:cNvPr id="27" name="Group 253"/>
              <p:cNvGrpSpPr>
                <a:grpSpLocks/>
              </p:cNvGrpSpPr>
              <p:nvPr/>
            </p:nvGrpSpPr>
            <p:grpSpPr bwMode="auto">
              <a:xfrm rot="20179803">
                <a:off x="2509294" y="2118931"/>
                <a:ext cx="4244975" cy="966787"/>
                <a:chOff x="160421" y="2811387"/>
                <a:chExt cx="4244975" cy="966788"/>
              </a:xfrm>
            </p:grpSpPr>
            <p:pic>
              <p:nvPicPr>
                <p:cNvPr id="128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21" y="2811387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29" name="Group 107"/>
                <p:cNvGrpSpPr>
                  <a:grpSpLocks/>
                </p:cNvGrpSpPr>
                <p:nvPr/>
              </p:nvGrpSpPr>
              <p:grpSpPr bwMode="auto">
                <a:xfrm>
                  <a:off x="1367067" y="2938606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75" name="Oval 174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6" name="Text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20</a:t>
                    </a:r>
                  </a:p>
                </p:txBody>
              </p:sp>
            </p:grpSp>
            <p:grpSp>
              <p:nvGrpSpPr>
                <p:cNvPr id="130" name="Group 110"/>
                <p:cNvGrpSpPr>
                  <a:grpSpLocks/>
                </p:cNvGrpSpPr>
                <p:nvPr/>
              </p:nvGrpSpPr>
              <p:grpSpPr bwMode="auto">
                <a:xfrm>
                  <a:off x="1709523" y="2934793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73" name="Oval 172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4" name="Text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21</a:t>
                    </a:r>
                  </a:p>
                </p:txBody>
              </p:sp>
            </p:grpSp>
            <p:grpSp>
              <p:nvGrpSpPr>
                <p:cNvPr id="131" name="Group 113"/>
                <p:cNvGrpSpPr>
                  <a:grpSpLocks/>
                </p:cNvGrpSpPr>
                <p:nvPr/>
              </p:nvGrpSpPr>
              <p:grpSpPr bwMode="auto">
                <a:xfrm>
                  <a:off x="2058663" y="2937772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71" name="Oval 170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2" name="Text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22</a:t>
                    </a:r>
                  </a:p>
                </p:txBody>
              </p:sp>
            </p:grpSp>
            <p:grpSp>
              <p:nvGrpSpPr>
                <p:cNvPr id="132" name="Group 116"/>
                <p:cNvGrpSpPr>
                  <a:grpSpLocks/>
                </p:cNvGrpSpPr>
                <p:nvPr/>
              </p:nvGrpSpPr>
              <p:grpSpPr bwMode="auto">
                <a:xfrm>
                  <a:off x="2401119" y="2933959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69" name="Oval 168"/>
                  <p:cNvSpPr/>
                  <p:nvPr/>
                </p:nvSpPr>
                <p:spPr bwMode="auto">
                  <a:xfrm>
                    <a:off x="3997279" y="3561733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0" name="Text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23</a:t>
                    </a:r>
                  </a:p>
                </p:txBody>
              </p:sp>
            </p:grpSp>
            <p:grpSp>
              <p:nvGrpSpPr>
                <p:cNvPr id="133" name="Group 119"/>
                <p:cNvGrpSpPr>
                  <a:grpSpLocks/>
                </p:cNvGrpSpPr>
                <p:nvPr/>
              </p:nvGrpSpPr>
              <p:grpSpPr bwMode="auto">
                <a:xfrm>
                  <a:off x="2750259" y="2930254"/>
                  <a:ext cx="338554" cy="246221"/>
                  <a:chOff x="3959915" y="3552209"/>
                  <a:chExt cx="338554" cy="24622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>
                    <a:off x="3997389" y="3561929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8" name="Text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38554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24</a:t>
                    </a:r>
                  </a:p>
                </p:txBody>
              </p:sp>
            </p:grpSp>
            <p:grpSp>
              <p:nvGrpSpPr>
                <p:cNvPr id="134" name="Group 122"/>
                <p:cNvGrpSpPr>
                  <a:grpSpLocks/>
                </p:cNvGrpSpPr>
                <p:nvPr/>
              </p:nvGrpSpPr>
              <p:grpSpPr bwMode="auto">
                <a:xfrm>
                  <a:off x="325922" y="293610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6" name="Text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17</a:t>
                    </a:r>
                  </a:p>
                </p:txBody>
              </p:sp>
            </p:grpSp>
            <p:grpSp>
              <p:nvGrpSpPr>
                <p:cNvPr id="135" name="Group 125"/>
                <p:cNvGrpSpPr>
                  <a:grpSpLocks/>
                </p:cNvGrpSpPr>
                <p:nvPr/>
              </p:nvGrpSpPr>
              <p:grpSpPr bwMode="auto">
                <a:xfrm>
                  <a:off x="668378" y="293908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63" name="Oval 162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4" name="Text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18</a:t>
                    </a:r>
                  </a:p>
                </p:txBody>
              </p:sp>
            </p:grpSp>
            <p:grpSp>
              <p:nvGrpSpPr>
                <p:cNvPr id="136" name="Group 128"/>
                <p:cNvGrpSpPr>
                  <a:grpSpLocks/>
                </p:cNvGrpSpPr>
                <p:nvPr/>
              </p:nvGrpSpPr>
              <p:grpSpPr bwMode="auto">
                <a:xfrm>
                  <a:off x="1010834" y="294206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61" name="Oval 160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2" name="Text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19</a:t>
                    </a:r>
                  </a:p>
                </p:txBody>
              </p:sp>
            </p:grpSp>
            <p:grpSp>
              <p:nvGrpSpPr>
                <p:cNvPr id="137" name="Group 131"/>
                <p:cNvGrpSpPr>
                  <a:grpSpLocks/>
                </p:cNvGrpSpPr>
                <p:nvPr/>
              </p:nvGrpSpPr>
              <p:grpSpPr bwMode="auto">
                <a:xfrm>
                  <a:off x="1352367" y="3284842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159" name="Oval 158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0" name="Text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28</a:t>
                    </a:r>
                  </a:p>
                </p:txBody>
              </p:sp>
            </p:grpSp>
            <p:grpSp>
              <p:nvGrpSpPr>
                <p:cNvPr id="138" name="Group 134"/>
                <p:cNvGrpSpPr>
                  <a:grpSpLocks/>
                </p:cNvGrpSpPr>
                <p:nvPr/>
              </p:nvGrpSpPr>
              <p:grpSpPr bwMode="auto">
                <a:xfrm>
                  <a:off x="1701507" y="328102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57" name="Oval 156"/>
                  <p:cNvSpPr/>
                  <p:nvPr/>
                </p:nvSpPr>
                <p:spPr bwMode="auto">
                  <a:xfrm>
                    <a:off x="3998057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8" name="Text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29</a:t>
                    </a:r>
                  </a:p>
                </p:txBody>
              </p:sp>
            </p:grpSp>
            <p:grpSp>
              <p:nvGrpSpPr>
                <p:cNvPr id="139" name="Group 137"/>
                <p:cNvGrpSpPr>
                  <a:grpSpLocks/>
                </p:cNvGrpSpPr>
                <p:nvPr/>
              </p:nvGrpSpPr>
              <p:grpSpPr bwMode="auto">
                <a:xfrm>
                  <a:off x="2050647" y="3284008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55" name="Oval 154"/>
                  <p:cNvSpPr/>
                  <p:nvPr/>
                </p:nvSpPr>
                <p:spPr bwMode="auto">
                  <a:xfrm>
                    <a:off x="3998167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6" name="Text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30</a:t>
                    </a:r>
                  </a:p>
                </p:txBody>
              </p:sp>
            </p:grpSp>
            <p:grpSp>
              <p:nvGrpSpPr>
                <p:cNvPr id="140" name="Group 140"/>
                <p:cNvGrpSpPr>
                  <a:grpSpLocks/>
                </p:cNvGrpSpPr>
                <p:nvPr/>
              </p:nvGrpSpPr>
              <p:grpSpPr bwMode="auto">
                <a:xfrm>
                  <a:off x="2393103" y="328019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53" name="Oval 152"/>
                  <p:cNvSpPr/>
                  <p:nvPr/>
                </p:nvSpPr>
                <p:spPr bwMode="auto">
                  <a:xfrm>
                    <a:off x="3998611" y="356157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4" name="Text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31</a:t>
                    </a:r>
                  </a:p>
                </p:txBody>
              </p:sp>
            </p:grpSp>
            <p:grpSp>
              <p:nvGrpSpPr>
                <p:cNvPr id="141" name="Group 143"/>
                <p:cNvGrpSpPr>
                  <a:grpSpLocks/>
                </p:cNvGrpSpPr>
                <p:nvPr/>
              </p:nvGrpSpPr>
              <p:grpSpPr bwMode="auto">
                <a:xfrm>
                  <a:off x="2742243" y="3283174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51" name="Oval 150"/>
                  <p:cNvSpPr/>
                  <p:nvPr/>
                </p:nvSpPr>
                <p:spPr bwMode="auto">
                  <a:xfrm>
                    <a:off x="3998721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2" name="Text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32</a:t>
                    </a:r>
                  </a:p>
                </p:txBody>
              </p:sp>
            </p:grpSp>
            <p:grpSp>
              <p:nvGrpSpPr>
                <p:cNvPr id="142" name="Group 146"/>
                <p:cNvGrpSpPr>
                  <a:grpSpLocks/>
                </p:cNvGrpSpPr>
                <p:nvPr/>
              </p:nvGrpSpPr>
              <p:grpSpPr bwMode="auto">
                <a:xfrm>
                  <a:off x="324590" y="328234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>
                    <a:off x="3997358" y="3562602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0" name="Text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25</a:t>
                    </a:r>
                  </a:p>
                </p:txBody>
              </p:sp>
            </p:grpSp>
            <p:grpSp>
              <p:nvGrpSpPr>
                <p:cNvPr id="143" name="Group 149"/>
                <p:cNvGrpSpPr>
                  <a:grpSpLocks/>
                </p:cNvGrpSpPr>
                <p:nvPr/>
              </p:nvGrpSpPr>
              <p:grpSpPr bwMode="auto">
                <a:xfrm>
                  <a:off x="667046" y="328531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3997468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8" name="TextBox 1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26</a:t>
                    </a:r>
                  </a:p>
                </p:txBody>
              </p:sp>
            </p:grpSp>
            <p:grpSp>
              <p:nvGrpSpPr>
                <p:cNvPr id="144" name="Group 152"/>
                <p:cNvGrpSpPr>
                  <a:grpSpLocks/>
                </p:cNvGrpSpPr>
                <p:nvPr/>
              </p:nvGrpSpPr>
              <p:grpSpPr bwMode="auto">
                <a:xfrm>
                  <a:off x="1016186" y="3288298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45" name="Oval 144"/>
                  <p:cNvSpPr/>
                  <p:nvPr/>
                </p:nvSpPr>
                <p:spPr bwMode="auto">
                  <a:xfrm>
                    <a:off x="3997912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6" name="Text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27</a:t>
                    </a:r>
                  </a:p>
                </p:txBody>
              </p:sp>
            </p:grpSp>
          </p:grpSp>
          <p:grpSp>
            <p:nvGrpSpPr>
              <p:cNvPr id="28" name="Group 254"/>
              <p:cNvGrpSpPr>
                <a:grpSpLocks/>
              </p:cNvGrpSpPr>
              <p:nvPr/>
            </p:nvGrpSpPr>
            <p:grpSpPr bwMode="auto">
              <a:xfrm rot="19994457">
                <a:off x="2996475" y="3037461"/>
                <a:ext cx="4244975" cy="966787"/>
                <a:chOff x="4664242" y="1834155"/>
                <a:chExt cx="4244975" cy="966788"/>
              </a:xfrm>
            </p:grpSpPr>
            <p:pic>
              <p:nvPicPr>
                <p:cNvPr id="79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64242" y="1834155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80" name="Group 156"/>
                <p:cNvGrpSpPr>
                  <a:grpSpLocks/>
                </p:cNvGrpSpPr>
                <p:nvPr/>
              </p:nvGrpSpPr>
              <p:grpSpPr bwMode="auto">
                <a:xfrm>
                  <a:off x="5870888" y="196137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26" name="Oval 125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7" name="Text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36</a:t>
                    </a:r>
                  </a:p>
                </p:txBody>
              </p:sp>
            </p:grpSp>
            <p:grpSp>
              <p:nvGrpSpPr>
                <p:cNvPr id="81" name="Group 159"/>
                <p:cNvGrpSpPr>
                  <a:grpSpLocks/>
                </p:cNvGrpSpPr>
                <p:nvPr/>
              </p:nvGrpSpPr>
              <p:grpSpPr bwMode="auto">
                <a:xfrm>
                  <a:off x="6213344" y="1957561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24" name="Oval 123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5" name="Text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37</a:t>
                    </a:r>
                  </a:p>
                </p:txBody>
              </p:sp>
            </p:grpSp>
            <p:grpSp>
              <p:nvGrpSpPr>
                <p:cNvPr id="82" name="Group 162"/>
                <p:cNvGrpSpPr>
                  <a:grpSpLocks/>
                </p:cNvGrpSpPr>
                <p:nvPr/>
              </p:nvGrpSpPr>
              <p:grpSpPr bwMode="auto">
                <a:xfrm>
                  <a:off x="6562484" y="196054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22" name="Oval 121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3" name="Text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38</a:t>
                    </a:r>
                  </a:p>
                </p:txBody>
              </p:sp>
            </p:grpSp>
            <p:grpSp>
              <p:nvGrpSpPr>
                <p:cNvPr id="83" name="Group 165"/>
                <p:cNvGrpSpPr>
                  <a:grpSpLocks/>
                </p:cNvGrpSpPr>
                <p:nvPr/>
              </p:nvGrpSpPr>
              <p:grpSpPr bwMode="auto">
                <a:xfrm>
                  <a:off x="6904940" y="1956727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20" name="Oval 119"/>
                  <p:cNvSpPr/>
                  <p:nvPr/>
                </p:nvSpPr>
                <p:spPr bwMode="auto">
                  <a:xfrm>
                    <a:off x="3997280" y="3561733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1" name="Text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39</a:t>
                    </a:r>
                  </a:p>
                </p:txBody>
              </p:sp>
            </p:grpSp>
            <p:grpSp>
              <p:nvGrpSpPr>
                <p:cNvPr id="84" name="Group 168"/>
                <p:cNvGrpSpPr>
                  <a:grpSpLocks/>
                </p:cNvGrpSpPr>
                <p:nvPr/>
              </p:nvGrpSpPr>
              <p:grpSpPr bwMode="auto">
                <a:xfrm>
                  <a:off x="7254080" y="1953022"/>
                  <a:ext cx="327308" cy="246221"/>
                  <a:chOff x="3959915" y="3552209"/>
                  <a:chExt cx="327308" cy="246221"/>
                </a:xfrm>
              </p:grpSpPr>
              <p:sp>
                <p:nvSpPr>
                  <p:cNvPr id="118" name="Oval 117"/>
                  <p:cNvSpPr/>
                  <p:nvPr/>
                </p:nvSpPr>
                <p:spPr bwMode="auto">
                  <a:xfrm>
                    <a:off x="3997390" y="356192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9" name="Text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40</a:t>
                    </a:r>
                  </a:p>
                </p:txBody>
              </p:sp>
            </p:grpSp>
            <p:grpSp>
              <p:nvGrpSpPr>
                <p:cNvPr id="85" name="Group 171"/>
                <p:cNvGrpSpPr>
                  <a:grpSpLocks/>
                </p:cNvGrpSpPr>
                <p:nvPr/>
              </p:nvGrpSpPr>
              <p:grpSpPr bwMode="auto">
                <a:xfrm>
                  <a:off x="4823059" y="195887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16" name="Oval 115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7" name="Text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33</a:t>
                    </a:r>
                  </a:p>
                </p:txBody>
              </p:sp>
            </p:grpSp>
            <p:grpSp>
              <p:nvGrpSpPr>
                <p:cNvPr id="86" name="Group 174"/>
                <p:cNvGrpSpPr>
                  <a:grpSpLocks/>
                </p:cNvGrpSpPr>
                <p:nvPr/>
              </p:nvGrpSpPr>
              <p:grpSpPr bwMode="auto">
                <a:xfrm>
                  <a:off x="5172199" y="1961851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114" name="Oval 113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5" name="Text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34</a:t>
                    </a:r>
                  </a:p>
                </p:txBody>
              </p:sp>
            </p:grpSp>
            <p:grpSp>
              <p:nvGrpSpPr>
                <p:cNvPr id="87" name="Group 177"/>
                <p:cNvGrpSpPr>
                  <a:grpSpLocks/>
                </p:cNvGrpSpPr>
                <p:nvPr/>
              </p:nvGrpSpPr>
              <p:grpSpPr bwMode="auto">
                <a:xfrm>
                  <a:off x="5514655" y="196483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12" name="Oval 111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3" name="Text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35</a:t>
                    </a:r>
                  </a:p>
                </p:txBody>
              </p:sp>
            </p:grpSp>
            <p:grpSp>
              <p:nvGrpSpPr>
                <p:cNvPr id="88" name="Group 180"/>
                <p:cNvGrpSpPr>
                  <a:grpSpLocks/>
                </p:cNvGrpSpPr>
                <p:nvPr/>
              </p:nvGrpSpPr>
              <p:grpSpPr bwMode="auto">
                <a:xfrm>
                  <a:off x="5856188" y="2307610"/>
                  <a:ext cx="338554" cy="246221"/>
                  <a:chOff x="3946547" y="3558893"/>
                  <a:chExt cx="338554" cy="246221"/>
                </a:xfrm>
              </p:grpSpPr>
              <p:sp>
                <p:nvSpPr>
                  <p:cNvPr id="110" name="Oval 109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1" name="TextBox 1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38554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44</a:t>
                    </a:r>
                  </a:p>
                </p:txBody>
              </p:sp>
            </p:grpSp>
            <p:grpSp>
              <p:nvGrpSpPr>
                <p:cNvPr id="89" name="Group 183"/>
                <p:cNvGrpSpPr>
                  <a:grpSpLocks/>
                </p:cNvGrpSpPr>
                <p:nvPr/>
              </p:nvGrpSpPr>
              <p:grpSpPr bwMode="auto">
                <a:xfrm>
                  <a:off x="6205328" y="2303797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08" name="Oval 107"/>
                  <p:cNvSpPr/>
                  <p:nvPr/>
                </p:nvSpPr>
                <p:spPr bwMode="auto">
                  <a:xfrm>
                    <a:off x="3998058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09" name="Text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45</a:t>
                    </a:r>
                  </a:p>
                </p:txBody>
              </p:sp>
            </p:grpSp>
            <p:grpSp>
              <p:nvGrpSpPr>
                <p:cNvPr id="90" name="Group 186"/>
                <p:cNvGrpSpPr>
                  <a:grpSpLocks/>
                </p:cNvGrpSpPr>
                <p:nvPr/>
              </p:nvGrpSpPr>
              <p:grpSpPr bwMode="auto">
                <a:xfrm>
                  <a:off x="6554468" y="2306776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06" name="Oval 105"/>
                  <p:cNvSpPr/>
                  <p:nvPr/>
                </p:nvSpPr>
                <p:spPr bwMode="auto">
                  <a:xfrm>
                    <a:off x="3998168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07" name="Text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46</a:t>
                    </a:r>
                  </a:p>
                </p:txBody>
              </p:sp>
            </p:grpSp>
            <p:grpSp>
              <p:nvGrpSpPr>
                <p:cNvPr id="91" name="Group 189"/>
                <p:cNvGrpSpPr>
                  <a:grpSpLocks/>
                </p:cNvGrpSpPr>
                <p:nvPr/>
              </p:nvGrpSpPr>
              <p:grpSpPr bwMode="auto">
                <a:xfrm>
                  <a:off x="6896924" y="230296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04" name="Oval 103"/>
                  <p:cNvSpPr/>
                  <p:nvPr/>
                </p:nvSpPr>
                <p:spPr bwMode="auto">
                  <a:xfrm>
                    <a:off x="3998612" y="356157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05" name="Text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47</a:t>
                    </a:r>
                  </a:p>
                </p:txBody>
              </p:sp>
            </p:grpSp>
            <p:grpSp>
              <p:nvGrpSpPr>
                <p:cNvPr id="92" name="Group 192"/>
                <p:cNvGrpSpPr>
                  <a:grpSpLocks/>
                </p:cNvGrpSpPr>
                <p:nvPr/>
              </p:nvGrpSpPr>
              <p:grpSpPr bwMode="auto">
                <a:xfrm>
                  <a:off x="7246064" y="230594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102" name="Oval 101"/>
                  <p:cNvSpPr/>
                  <p:nvPr/>
                </p:nvSpPr>
                <p:spPr bwMode="auto">
                  <a:xfrm>
                    <a:off x="3998722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03" name="Text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48</a:t>
                    </a:r>
                  </a:p>
                </p:txBody>
              </p:sp>
            </p:grpSp>
            <p:grpSp>
              <p:nvGrpSpPr>
                <p:cNvPr id="93" name="Group 195"/>
                <p:cNvGrpSpPr>
                  <a:grpSpLocks/>
                </p:cNvGrpSpPr>
                <p:nvPr/>
              </p:nvGrpSpPr>
              <p:grpSpPr bwMode="auto">
                <a:xfrm>
                  <a:off x="4828411" y="2305108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100" name="Oval 99"/>
                  <p:cNvSpPr/>
                  <p:nvPr/>
                </p:nvSpPr>
                <p:spPr bwMode="auto">
                  <a:xfrm>
                    <a:off x="3997359" y="3562602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01" name="Text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41</a:t>
                    </a:r>
                  </a:p>
                </p:txBody>
              </p:sp>
            </p:grpSp>
            <p:grpSp>
              <p:nvGrpSpPr>
                <p:cNvPr id="94" name="Group 198"/>
                <p:cNvGrpSpPr>
                  <a:grpSpLocks/>
                </p:cNvGrpSpPr>
                <p:nvPr/>
              </p:nvGrpSpPr>
              <p:grpSpPr bwMode="auto">
                <a:xfrm>
                  <a:off x="5170867" y="2308087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98" name="Oval 97"/>
                  <p:cNvSpPr/>
                  <p:nvPr/>
                </p:nvSpPr>
                <p:spPr bwMode="auto">
                  <a:xfrm>
                    <a:off x="3997469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99" name="Text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42</a:t>
                    </a:r>
                  </a:p>
                </p:txBody>
              </p:sp>
            </p:grpSp>
            <p:grpSp>
              <p:nvGrpSpPr>
                <p:cNvPr id="95" name="Group 201"/>
                <p:cNvGrpSpPr>
                  <a:grpSpLocks/>
                </p:cNvGrpSpPr>
                <p:nvPr/>
              </p:nvGrpSpPr>
              <p:grpSpPr bwMode="auto">
                <a:xfrm>
                  <a:off x="5520007" y="2311066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96" name="Oval 95"/>
                  <p:cNvSpPr/>
                  <p:nvPr/>
                </p:nvSpPr>
                <p:spPr bwMode="auto">
                  <a:xfrm>
                    <a:off x="3997913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97" name="Text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43</a:t>
                    </a:r>
                  </a:p>
                </p:txBody>
              </p:sp>
            </p:grpSp>
          </p:grpSp>
          <p:grpSp>
            <p:nvGrpSpPr>
              <p:cNvPr id="29" name="Group 255"/>
              <p:cNvGrpSpPr>
                <a:grpSpLocks/>
              </p:cNvGrpSpPr>
              <p:nvPr/>
            </p:nvGrpSpPr>
            <p:grpSpPr bwMode="auto">
              <a:xfrm rot="19531082">
                <a:off x="3791704" y="3859911"/>
                <a:ext cx="4244975" cy="966787"/>
                <a:chOff x="4699210" y="2975958"/>
                <a:chExt cx="4244975" cy="966788"/>
              </a:xfrm>
            </p:grpSpPr>
            <p:pic>
              <p:nvPicPr>
                <p:cNvPr id="30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99210" y="2975958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1" name="Group 205"/>
                <p:cNvGrpSpPr>
                  <a:grpSpLocks/>
                </p:cNvGrpSpPr>
                <p:nvPr/>
              </p:nvGrpSpPr>
              <p:grpSpPr bwMode="auto">
                <a:xfrm>
                  <a:off x="5905857" y="3103177"/>
                  <a:ext cx="327308" cy="246221"/>
                  <a:chOff x="3959916" y="3558893"/>
                  <a:chExt cx="327308" cy="246221"/>
                </a:xfrm>
              </p:grpSpPr>
              <p:sp>
                <p:nvSpPr>
                  <p:cNvPr id="77" name="Oval 76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8" name="Text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6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52</a:t>
                    </a:r>
                    <a:endParaRPr lang="en-US" alt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2" name="Group 208"/>
                <p:cNvGrpSpPr>
                  <a:grpSpLocks/>
                </p:cNvGrpSpPr>
                <p:nvPr/>
              </p:nvGrpSpPr>
              <p:grpSpPr bwMode="auto">
                <a:xfrm>
                  <a:off x="6248312" y="309936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75" name="Oval 74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6" name="Text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53</a:t>
                    </a:r>
                  </a:p>
                </p:txBody>
              </p:sp>
            </p:grpSp>
            <p:grpSp>
              <p:nvGrpSpPr>
                <p:cNvPr id="33" name="Group 211"/>
                <p:cNvGrpSpPr>
                  <a:grpSpLocks/>
                </p:cNvGrpSpPr>
                <p:nvPr/>
              </p:nvGrpSpPr>
              <p:grpSpPr bwMode="auto">
                <a:xfrm>
                  <a:off x="6597452" y="3102343"/>
                  <a:ext cx="338554" cy="246221"/>
                  <a:chOff x="3959915" y="3558893"/>
                  <a:chExt cx="338554" cy="246221"/>
                </a:xfrm>
              </p:grpSpPr>
              <p:sp>
                <p:nvSpPr>
                  <p:cNvPr id="73" name="Oval 72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4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38554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54</a:t>
                    </a:r>
                  </a:p>
                </p:txBody>
              </p:sp>
            </p:grpSp>
            <p:grpSp>
              <p:nvGrpSpPr>
                <p:cNvPr id="34" name="Group 214"/>
                <p:cNvGrpSpPr>
                  <a:grpSpLocks/>
                </p:cNvGrpSpPr>
                <p:nvPr/>
              </p:nvGrpSpPr>
              <p:grpSpPr bwMode="auto">
                <a:xfrm>
                  <a:off x="6939908" y="309853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71" name="Oval 70"/>
                  <p:cNvSpPr/>
                  <p:nvPr/>
                </p:nvSpPr>
                <p:spPr bwMode="auto">
                  <a:xfrm>
                    <a:off x="3997280" y="3561733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2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55</a:t>
                    </a:r>
                  </a:p>
                </p:txBody>
              </p:sp>
            </p:grpSp>
            <p:grpSp>
              <p:nvGrpSpPr>
                <p:cNvPr id="35" name="Group 217"/>
                <p:cNvGrpSpPr>
                  <a:grpSpLocks/>
                </p:cNvGrpSpPr>
                <p:nvPr/>
              </p:nvGrpSpPr>
              <p:grpSpPr bwMode="auto">
                <a:xfrm>
                  <a:off x="7289048" y="3094825"/>
                  <a:ext cx="327308" cy="246221"/>
                  <a:chOff x="3959915" y="3552209"/>
                  <a:chExt cx="327308" cy="246221"/>
                </a:xfrm>
              </p:grpSpPr>
              <p:sp>
                <p:nvSpPr>
                  <p:cNvPr id="69" name="Oval 68"/>
                  <p:cNvSpPr/>
                  <p:nvPr/>
                </p:nvSpPr>
                <p:spPr bwMode="auto">
                  <a:xfrm>
                    <a:off x="3997390" y="356192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0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56</a:t>
                    </a:r>
                  </a:p>
                </p:txBody>
              </p:sp>
            </p:grpSp>
            <p:grpSp>
              <p:nvGrpSpPr>
                <p:cNvPr id="36" name="Group 220"/>
                <p:cNvGrpSpPr>
                  <a:grpSpLocks/>
                </p:cNvGrpSpPr>
                <p:nvPr/>
              </p:nvGrpSpPr>
              <p:grpSpPr bwMode="auto">
                <a:xfrm>
                  <a:off x="4864711" y="3100675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67" name="Oval 66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8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49</a:t>
                    </a:r>
                  </a:p>
                </p:txBody>
              </p:sp>
            </p:grpSp>
            <p:grpSp>
              <p:nvGrpSpPr>
                <p:cNvPr id="37" name="Group 223"/>
                <p:cNvGrpSpPr>
                  <a:grpSpLocks/>
                </p:cNvGrpSpPr>
                <p:nvPr/>
              </p:nvGrpSpPr>
              <p:grpSpPr bwMode="auto">
                <a:xfrm>
                  <a:off x="5207167" y="3103654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65" name="Oval 64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6" name="Text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50</a:t>
                    </a:r>
                  </a:p>
                </p:txBody>
              </p:sp>
            </p:grpSp>
            <p:grpSp>
              <p:nvGrpSpPr>
                <p:cNvPr id="38" name="Group 226"/>
                <p:cNvGrpSpPr>
                  <a:grpSpLocks/>
                </p:cNvGrpSpPr>
                <p:nvPr/>
              </p:nvGrpSpPr>
              <p:grpSpPr bwMode="auto">
                <a:xfrm>
                  <a:off x="5549623" y="310663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63" name="Oval 62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4" name="Text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51</a:t>
                    </a:r>
                  </a:p>
                </p:txBody>
              </p:sp>
            </p:grpSp>
            <p:grpSp>
              <p:nvGrpSpPr>
                <p:cNvPr id="39" name="Group 229"/>
                <p:cNvGrpSpPr>
                  <a:grpSpLocks/>
                </p:cNvGrpSpPr>
                <p:nvPr/>
              </p:nvGrpSpPr>
              <p:grpSpPr bwMode="auto">
                <a:xfrm>
                  <a:off x="5891156" y="3449413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61" name="Oval 60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2" name="Text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60</a:t>
                    </a:r>
                  </a:p>
                </p:txBody>
              </p:sp>
            </p:grpSp>
            <p:grpSp>
              <p:nvGrpSpPr>
                <p:cNvPr id="40" name="Group 232"/>
                <p:cNvGrpSpPr>
                  <a:grpSpLocks/>
                </p:cNvGrpSpPr>
                <p:nvPr/>
              </p:nvGrpSpPr>
              <p:grpSpPr bwMode="auto">
                <a:xfrm>
                  <a:off x="6240296" y="344560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9" name="Oval 58"/>
                  <p:cNvSpPr/>
                  <p:nvPr/>
                </p:nvSpPr>
                <p:spPr bwMode="auto">
                  <a:xfrm>
                    <a:off x="3998058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0" name="TextBox 2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61</a:t>
                    </a:r>
                  </a:p>
                </p:txBody>
              </p:sp>
            </p:grpSp>
            <p:grpSp>
              <p:nvGrpSpPr>
                <p:cNvPr id="41" name="Group 235"/>
                <p:cNvGrpSpPr>
                  <a:grpSpLocks/>
                </p:cNvGrpSpPr>
                <p:nvPr/>
              </p:nvGrpSpPr>
              <p:grpSpPr bwMode="auto">
                <a:xfrm>
                  <a:off x="6589436" y="344857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7" name="Oval 56"/>
                  <p:cNvSpPr/>
                  <p:nvPr/>
                </p:nvSpPr>
                <p:spPr bwMode="auto">
                  <a:xfrm>
                    <a:off x="3998168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8" name="TextBox 2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62</a:t>
                    </a:r>
                  </a:p>
                </p:txBody>
              </p:sp>
            </p:grpSp>
            <p:grpSp>
              <p:nvGrpSpPr>
                <p:cNvPr id="42" name="Group 238"/>
                <p:cNvGrpSpPr>
                  <a:grpSpLocks/>
                </p:cNvGrpSpPr>
                <p:nvPr/>
              </p:nvGrpSpPr>
              <p:grpSpPr bwMode="auto">
                <a:xfrm>
                  <a:off x="6931892" y="3444766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5" name="Oval 54"/>
                  <p:cNvSpPr/>
                  <p:nvPr/>
                </p:nvSpPr>
                <p:spPr bwMode="auto">
                  <a:xfrm>
                    <a:off x="3998612" y="3561572"/>
                    <a:ext cx="228600" cy="234950"/>
                  </a:xfrm>
                  <a:prstGeom prst="ellipse">
                    <a:avLst/>
                  </a:prstGeom>
                  <a:solidFill>
                    <a:srgbClr val="95B3D7"/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6" name="TextBox 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63</a:t>
                    </a:r>
                  </a:p>
                </p:txBody>
              </p:sp>
            </p:grpSp>
            <p:grpSp>
              <p:nvGrpSpPr>
                <p:cNvPr id="43" name="Group 241"/>
                <p:cNvGrpSpPr>
                  <a:grpSpLocks/>
                </p:cNvGrpSpPr>
                <p:nvPr/>
              </p:nvGrpSpPr>
              <p:grpSpPr bwMode="auto">
                <a:xfrm>
                  <a:off x="7281032" y="3447745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53" name="Oval 52"/>
                  <p:cNvSpPr/>
                  <p:nvPr/>
                </p:nvSpPr>
                <p:spPr bwMode="auto">
                  <a:xfrm>
                    <a:off x="3998722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4" name="Text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64</a:t>
                    </a:r>
                  </a:p>
                </p:txBody>
              </p:sp>
            </p:grpSp>
            <p:grpSp>
              <p:nvGrpSpPr>
                <p:cNvPr id="44" name="Group 244"/>
                <p:cNvGrpSpPr>
                  <a:grpSpLocks/>
                </p:cNvGrpSpPr>
                <p:nvPr/>
              </p:nvGrpSpPr>
              <p:grpSpPr bwMode="auto">
                <a:xfrm>
                  <a:off x="4863379" y="3446911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51" name="Oval 50"/>
                  <p:cNvSpPr/>
                  <p:nvPr/>
                </p:nvSpPr>
                <p:spPr bwMode="auto">
                  <a:xfrm>
                    <a:off x="3997359" y="3562602"/>
                    <a:ext cx="230187" cy="234950"/>
                  </a:xfrm>
                  <a:prstGeom prst="ellipse">
                    <a:avLst/>
                  </a:prstGeom>
                  <a:solidFill>
                    <a:srgbClr val="DCE6F2"/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2" name="TextBox 2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57</a:t>
                    </a:r>
                  </a:p>
                </p:txBody>
              </p:sp>
            </p:grpSp>
            <p:grpSp>
              <p:nvGrpSpPr>
                <p:cNvPr id="45" name="Group 247"/>
                <p:cNvGrpSpPr>
                  <a:grpSpLocks/>
                </p:cNvGrpSpPr>
                <p:nvPr/>
              </p:nvGrpSpPr>
              <p:grpSpPr bwMode="auto">
                <a:xfrm>
                  <a:off x="5205835" y="344989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9" name="Oval 48"/>
                  <p:cNvSpPr/>
                  <p:nvPr/>
                </p:nvSpPr>
                <p:spPr bwMode="auto">
                  <a:xfrm>
                    <a:off x="3997469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0" name="Text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58</a:t>
                    </a:r>
                  </a:p>
                </p:txBody>
              </p:sp>
            </p:grpSp>
            <p:grpSp>
              <p:nvGrpSpPr>
                <p:cNvPr id="46" name="Group 250"/>
                <p:cNvGrpSpPr>
                  <a:grpSpLocks/>
                </p:cNvGrpSpPr>
                <p:nvPr/>
              </p:nvGrpSpPr>
              <p:grpSpPr bwMode="auto">
                <a:xfrm>
                  <a:off x="5554975" y="3452869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7" name="Oval 46"/>
                  <p:cNvSpPr/>
                  <p:nvPr/>
                </p:nvSpPr>
                <p:spPr bwMode="auto">
                  <a:xfrm>
                    <a:off x="3997913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8" name="TextBox 2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59</a:t>
                    </a:r>
                  </a:p>
                </p:txBody>
              </p:sp>
            </p:grpSp>
          </p:grpSp>
        </p:grpSp>
        <p:sp>
          <p:nvSpPr>
            <p:cNvPr id="5" name="Rectangle 4"/>
            <p:cNvSpPr/>
            <p:nvPr/>
          </p:nvSpPr>
          <p:spPr>
            <a:xfrm>
              <a:off x="5917458" y="6290888"/>
              <a:ext cx="1421438" cy="25859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08256" y="6288443"/>
              <a:ext cx="384832" cy="25859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99375" y="6457950"/>
              <a:ext cx="2538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 amp	</a:t>
              </a:r>
              <a:r>
                <a:rPr lang="en-US" dirty="0"/>
                <a:t> </a:t>
              </a:r>
              <a:r>
                <a:rPr lang="en-US" dirty="0" smtClean="0"/>
                <a:t>         high amp</a:t>
              </a:r>
              <a:endParaRPr lang="en-US" dirty="0"/>
            </a:p>
          </p:txBody>
        </p:sp>
      </p:grpSp>
      <p:grpSp>
        <p:nvGrpSpPr>
          <p:cNvPr id="371" name="Group 370"/>
          <p:cNvGrpSpPr>
            <a:grpSpLocks noChangeAspect="1"/>
          </p:cNvGrpSpPr>
          <p:nvPr/>
        </p:nvGrpSpPr>
        <p:grpSpPr>
          <a:xfrm>
            <a:off x="4228817" y="2311661"/>
            <a:ext cx="4774902" cy="3250211"/>
            <a:chOff x="-632671" y="-600786"/>
            <a:chExt cx="11069702" cy="7534986"/>
          </a:xfrm>
        </p:grpSpPr>
        <p:grpSp>
          <p:nvGrpSpPr>
            <p:cNvPr id="372" name="Group 371"/>
            <p:cNvGrpSpPr/>
            <p:nvPr/>
          </p:nvGrpSpPr>
          <p:grpSpPr>
            <a:xfrm>
              <a:off x="-632671" y="-600786"/>
              <a:ext cx="11069702" cy="7534986"/>
              <a:chOff x="-632671" y="-600786"/>
              <a:chExt cx="11069702" cy="7534986"/>
            </a:xfrm>
          </p:grpSpPr>
          <p:pic>
            <p:nvPicPr>
              <p:cNvPr id="377" name="Picture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425" y="182563"/>
                <a:ext cx="8078788" cy="568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78" name="Group 9"/>
              <p:cNvGrpSpPr>
                <a:grpSpLocks/>
              </p:cNvGrpSpPr>
              <p:nvPr/>
            </p:nvGrpSpPr>
            <p:grpSpPr bwMode="auto">
              <a:xfrm rot="18352920">
                <a:off x="820359" y="3823617"/>
                <a:ext cx="3560762" cy="858837"/>
                <a:chOff x="133690" y="3018570"/>
                <a:chExt cx="3560763" cy="858838"/>
              </a:xfrm>
            </p:grpSpPr>
            <p:pic>
              <p:nvPicPr>
                <p:cNvPr id="721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690" y="3018570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22" name="Group 92"/>
                <p:cNvGrpSpPr>
                  <a:grpSpLocks/>
                </p:cNvGrpSpPr>
                <p:nvPr/>
              </p:nvGrpSpPr>
              <p:grpSpPr bwMode="auto">
                <a:xfrm>
                  <a:off x="1352376" y="3378395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738" name="Oval 737"/>
                  <p:cNvSpPr/>
                  <p:nvPr/>
                </p:nvSpPr>
                <p:spPr bwMode="auto">
                  <a:xfrm>
                    <a:off x="3997600" y="3561180"/>
                    <a:ext cx="220663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39" name="Text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723" name="Group 95"/>
                <p:cNvGrpSpPr>
                  <a:grpSpLocks/>
                </p:cNvGrpSpPr>
                <p:nvPr/>
              </p:nvGrpSpPr>
              <p:grpSpPr bwMode="auto">
                <a:xfrm>
                  <a:off x="1668096" y="33812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36" name="Oval 735"/>
                  <p:cNvSpPr/>
                  <p:nvPr/>
                </p:nvSpPr>
                <p:spPr bwMode="auto">
                  <a:xfrm>
                    <a:off x="4001821" y="3543183"/>
                    <a:ext cx="225425" cy="2444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37" name="Text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724" name="Group 98"/>
                <p:cNvGrpSpPr>
                  <a:grpSpLocks/>
                </p:cNvGrpSpPr>
                <p:nvPr/>
              </p:nvGrpSpPr>
              <p:grpSpPr bwMode="auto">
                <a:xfrm>
                  <a:off x="1983816" y="33842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34" name="Oval 733"/>
                  <p:cNvSpPr/>
                  <p:nvPr/>
                </p:nvSpPr>
                <p:spPr bwMode="auto">
                  <a:xfrm>
                    <a:off x="3990573" y="3548492"/>
                    <a:ext cx="234950" cy="231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35" name="Text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725" name="Group 101"/>
                <p:cNvGrpSpPr>
                  <a:grpSpLocks/>
                </p:cNvGrpSpPr>
                <p:nvPr/>
              </p:nvGrpSpPr>
              <p:grpSpPr bwMode="auto">
                <a:xfrm>
                  <a:off x="391439" y="3382577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32" name="Oval 731"/>
                  <p:cNvSpPr/>
                  <p:nvPr/>
                </p:nvSpPr>
                <p:spPr bwMode="auto">
                  <a:xfrm>
                    <a:off x="3987010" y="3547525"/>
                    <a:ext cx="23653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33" name="Text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726" name="Group 104"/>
                <p:cNvGrpSpPr>
                  <a:grpSpLocks/>
                </p:cNvGrpSpPr>
                <p:nvPr/>
              </p:nvGrpSpPr>
              <p:grpSpPr bwMode="auto">
                <a:xfrm>
                  <a:off x="713843" y="338555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30" name="Oval 729"/>
                  <p:cNvSpPr/>
                  <p:nvPr/>
                </p:nvSpPr>
                <p:spPr bwMode="auto">
                  <a:xfrm>
                    <a:off x="3986932" y="3547273"/>
                    <a:ext cx="23495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31" name="Text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727" name="Group 107"/>
                <p:cNvGrpSpPr>
                  <a:grpSpLocks/>
                </p:cNvGrpSpPr>
                <p:nvPr/>
              </p:nvGrpSpPr>
              <p:grpSpPr bwMode="auto">
                <a:xfrm>
                  <a:off x="1029563" y="338853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28" name="Oval 727"/>
                  <p:cNvSpPr/>
                  <p:nvPr/>
                </p:nvSpPr>
                <p:spPr bwMode="auto">
                  <a:xfrm>
                    <a:off x="3984945" y="3552771"/>
                    <a:ext cx="23495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29" name="Text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379" name="Group 378"/>
              <p:cNvGrpSpPr/>
              <p:nvPr/>
            </p:nvGrpSpPr>
            <p:grpSpPr>
              <a:xfrm>
                <a:off x="-95586" y="6034087"/>
                <a:ext cx="3265350" cy="823913"/>
                <a:chOff x="31887" y="5622925"/>
                <a:chExt cx="3265350" cy="823913"/>
              </a:xfrm>
            </p:grpSpPr>
            <p:sp>
              <p:nvSpPr>
                <p:cNvPr id="707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31887" y="5667731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LDA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8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52456" y="6046788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LDH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09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593724" y="5622925"/>
                  <a:ext cx="2703513" cy="428625"/>
                  <a:chOff x="4418834" y="3125359"/>
                  <a:chExt cx="2703513" cy="430212"/>
                </a:xfrm>
              </p:grpSpPr>
              <p:pic>
                <p:nvPicPr>
                  <p:cNvPr id="716" name="Picture 66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17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49" y="3231912"/>
                    <a:ext cx="228600" cy="227854"/>
                  </a:xfrm>
                  <a:prstGeom prst="ellipse">
                    <a:avLst/>
                  </a:prstGeom>
                  <a:solidFill>
                    <a:srgbClr val="FDEAD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718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8824" y="3216238"/>
                    <a:ext cx="228600" cy="227853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719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8374" y="3200681"/>
                    <a:ext cx="228600" cy="22785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720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6094" y="3204114"/>
                    <a:ext cx="228600" cy="227853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10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590549" y="6005513"/>
                  <a:ext cx="2703513" cy="428625"/>
                  <a:chOff x="4418834" y="3125359"/>
                  <a:chExt cx="2703513" cy="430212"/>
                </a:xfrm>
              </p:grpSpPr>
              <p:pic>
                <p:nvPicPr>
                  <p:cNvPr id="711" name="Picture 66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12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49" y="3231913"/>
                    <a:ext cx="228600" cy="227853"/>
                  </a:xfrm>
                  <a:prstGeom prst="ellipse">
                    <a:avLst/>
                  </a:prstGeom>
                  <a:solidFill>
                    <a:srgbClr val="FCD5B5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713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8824" y="3216238"/>
                    <a:ext cx="228600" cy="22785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714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8374" y="3200682"/>
                    <a:ext cx="228600" cy="22785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715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6094" y="3204114"/>
                    <a:ext cx="228600" cy="227854"/>
                  </a:xfrm>
                  <a:prstGeom prst="ellipse">
                    <a:avLst/>
                  </a:prstGeom>
                  <a:solidFill>
                    <a:srgbClr val="FDEAD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380" name="Rectangle 3"/>
              <p:cNvSpPr>
                <a:spLocks/>
              </p:cNvSpPr>
              <p:nvPr/>
            </p:nvSpPr>
            <p:spPr bwMode="auto">
              <a:xfrm>
                <a:off x="517272" y="246063"/>
                <a:ext cx="938717" cy="4308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800" b="1" dirty="0" smtClean="0">
                    <a:solidFill>
                      <a:schemeClr val="bg1"/>
                    </a:solidFill>
                    <a:cs typeface="Arial" panose="020B0604020202020204" pitchFamily="34" charset="0"/>
                  </a:rPr>
                  <a:t>LEFT</a:t>
                </a:r>
                <a:endParaRPr lang="en-US" altLang="en-US" sz="28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381" name="Group 380"/>
              <p:cNvGrpSpPr/>
              <p:nvPr/>
            </p:nvGrpSpPr>
            <p:grpSpPr>
              <a:xfrm>
                <a:off x="4710113" y="3759201"/>
                <a:ext cx="471488" cy="2946400"/>
                <a:chOff x="4710113" y="3581401"/>
                <a:chExt cx="471488" cy="2946400"/>
              </a:xfrm>
            </p:grpSpPr>
            <p:grpSp>
              <p:nvGrpSpPr>
                <p:cNvPr id="692" name="Group 228"/>
                <p:cNvGrpSpPr>
                  <a:grpSpLocks/>
                </p:cNvGrpSpPr>
                <p:nvPr/>
              </p:nvGrpSpPr>
              <p:grpSpPr bwMode="auto">
                <a:xfrm rot="5400000">
                  <a:off x="3472657" y="4818857"/>
                  <a:ext cx="2946400" cy="471488"/>
                  <a:chOff x="1525337" y="6243053"/>
                  <a:chExt cx="2946400" cy="471488"/>
                </a:xfrm>
              </p:grpSpPr>
              <p:pic>
                <p:nvPicPr>
                  <p:cNvPr id="694" name="Picture 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1525337" y="6243053"/>
                    <a:ext cx="2946400" cy="4714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95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3919361" y="6342371"/>
                    <a:ext cx="255987" cy="246221"/>
                    <a:chOff x="3986649" y="3558895"/>
                    <a:chExt cx="255987" cy="246221"/>
                  </a:xfrm>
                </p:grpSpPr>
                <p:sp>
                  <p:nvSpPr>
                    <p:cNvPr id="705" name="Oval 704"/>
                    <p:cNvSpPr/>
                    <p:nvPr/>
                  </p:nvSpPr>
                  <p:spPr bwMode="auto">
                    <a:xfrm>
                      <a:off x="3987313" y="3560769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706" name="TextBox 2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49" y="3558895"/>
                      <a:ext cx="255987" cy="24622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en-US" sz="100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696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2981981" y="6338187"/>
                    <a:ext cx="261610" cy="246221"/>
                    <a:chOff x="3986651" y="3558893"/>
                    <a:chExt cx="261610" cy="246221"/>
                  </a:xfrm>
                </p:grpSpPr>
                <p:sp>
                  <p:nvSpPr>
                    <p:cNvPr id="703" name="Oval 702"/>
                    <p:cNvSpPr/>
                    <p:nvPr/>
                  </p:nvSpPr>
                  <p:spPr bwMode="auto">
                    <a:xfrm>
                      <a:off x="3990198" y="3561456"/>
                      <a:ext cx="222250" cy="233363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704" name="TextBox 2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61610" cy="246221"/>
                    </a:xfrm>
                    <a:prstGeom prst="rect">
                      <a:avLst/>
                    </a:prstGeom>
                    <a:solidFill>
                      <a:srgbClr val="37609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697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3600083" y="6338664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701" name="Oval 700"/>
                    <p:cNvSpPr/>
                    <p:nvPr/>
                  </p:nvSpPr>
                  <p:spPr bwMode="auto">
                    <a:xfrm>
                      <a:off x="3987978" y="3554509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702" name="TextBox 2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98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3294168" y="6341645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699" name="Oval 698"/>
                    <p:cNvSpPr/>
                    <p:nvPr/>
                  </p:nvSpPr>
                  <p:spPr bwMode="auto">
                    <a:xfrm>
                      <a:off x="3986714" y="3552687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700" name="TextBox 2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rgbClr val="95B3D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693" name="Rectangle 10"/>
                <p:cNvSpPr>
                  <a:spLocks/>
                </p:cNvSpPr>
                <p:nvPr/>
              </p:nvSpPr>
              <p:spPr bwMode="auto">
                <a:xfrm rot="16200000">
                  <a:off x="4743902" y="4582401"/>
                  <a:ext cx="457200" cy="76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82" name="Group 90"/>
              <p:cNvGrpSpPr>
                <a:grpSpLocks/>
              </p:cNvGrpSpPr>
              <p:nvPr/>
            </p:nvGrpSpPr>
            <p:grpSpPr bwMode="auto">
              <a:xfrm rot="18529156">
                <a:off x="2531837" y="5225256"/>
                <a:ext cx="2946400" cy="471488"/>
                <a:chOff x="148394" y="5614721"/>
                <a:chExt cx="2946400" cy="471488"/>
              </a:xfrm>
            </p:grpSpPr>
            <p:pic>
              <p:nvPicPr>
                <p:cNvPr id="679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394" y="5614721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80" name="Group 141"/>
                <p:cNvGrpSpPr>
                  <a:grpSpLocks/>
                </p:cNvGrpSpPr>
                <p:nvPr/>
              </p:nvGrpSpPr>
              <p:grpSpPr bwMode="auto">
                <a:xfrm>
                  <a:off x="1391144" y="5743272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690" name="Oval 689"/>
                  <p:cNvSpPr/>
                  <p:nvPr/>
                </p:nvSpPr>
                <p:spPr bwMode="auto">
                  <a:xfrm>
                    <a:off x="4007662" y="3544888"/>
                    <a:ext cx="234950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91" name="Text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681" name="Group 144"/>
                <p:cNvGrpSpPr>
                  <a:grpSpLocks/>
                </p:cNvGrpSpPr>
                <p:nvPr/>
              </p:nvGrpSpPr>
              <p:grpSpPr bwMode="auto">
                <a:xfrm>
                  <a:off x="450259" y="574745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88" name="Oval 687"/>
                  <p:cNvSpPr/>
                  <p:nvPr/>
                </p:nvSpPr>
                <p:spPr bwMode="auto">
                  <a:xfrm>
                    <a:off x="4004584" y="3549069"/>
                    <a:ext cx="227012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89" name="Text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682" name="Group 147"/>
                <p:cNvGrpSpPr>
                  <a:grpSpLocks/>
                </p:cNvGrpSpPr>
                <p:nvPr/>
              </p:nvGrpSpPr>
              <p:grpSpPr bwMode="auto">
                <a:xfrm>
                  <a:off x="765979" y="575043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86" name="Oval 685"/>
                  <p:cNvSpPr/>
                  <p:nvPr/>
                </p:nvSpPr>
                <p:spPr bwMode="auto">
                  <a:xfrm>
                    <a:off x="3998481" y="3543940"/>
                    <a:ext cx="228600" cy="2444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87" name="Text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683" name="Group 150"/>
                <p:cNvGrpSpPr>
                  <a:grpSpLocks/>
                </p:cNvGrpSpPr>
                <p:nvPr/>
              </p:nvGrpSpPr>
              <p:grpSpPr bwMode="auto">
                <a:xfrm>
                  <a:off x="1081699" y="5753412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84" name="Oval 683"/>
                  <p:cNvSpPr/>
                  <p:nvPr/>
                </p:nvSpPr>
                <p:spPr bwMode="auto">
                  <a:xfrm>
                    <a:off x="4008635" y="3545328"/>
                    <a:ext cx="227013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85" name="Text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383" name="Group 228"/>
              <p:cNvGrpSpPr>
                <a:grpSpLocks/>
              </p:cNvGrpSpPr>
              <p:nvPr/>
            </p:nvGrpSpPr>
            <p:grpSpPr bwMode="auto">
              <a:xfrm rot="2692847">
                <a:off x="4597400" y="4716307"/>
                <a:ext cx="2946400" cy="471487"/>
                <a:chOff x="1525337" y="6243053"/>
                <a:chExt cx="2946400" cy="471488"/>
              </a:xfrm>
            </p:grpSpPr>
            <p:pic>
              <p:nvPicPr>
                <p:cNvPr id="666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25337" y="6243053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67" name="Group 211"/>
                <p:cNvGrpSpPr>
                  <a:grpSpLocks/>
                </p:cNvGrpSpPr>
                <p:nvPr/>
              </p:nvGrpSpPr>
              <p:grpSpPr bwMode="auto">
                <a:xfrm>
                  <a:off x="3919363" y="634236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77" name="Oval 676"/>
                  <p:cNvSpPr/>
                  <p:nvPr/>
                </p:nvSpPr>
                <p:spPr bwMode="auto">
                  <a:xfrm>
                    <a:off x="3988220" y="3561482"/>
                    <a:ext cx="228600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78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668" name="Group 214"/>
                <p:cNvGrpSpPr>
                  <a:grpSpLocks/>
                </p:cNvGrpSpPr>
                <p:nvPr/>
              </p:nvGrpSpPr>
              <p:grpSpPr bwMode="auto">
                <a:xfrm>
                  <a:off x="2981981" y="6338187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675" name="Oval 674"/>
                  <p:cNvSpPr/>
                  <p:nvPr/>
                </p:nvSpPr>
                <p:spPr bwMode="auto">
                  <a:xfrm>
                    <a:off x="3993471" y="3566524"/>
                    <a:ext cx="223837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76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669" name="Group 217"/>
                <p:cNvGrpSpPr>
                  <a:grpSpLocks/>
                </p:cNvGrpSpPr>
                <p:nvPr/>
              </p:nvGrpSpPr>
              <p:grpSpPr bwMode="auto">
                <a:xfrm>
                  <a:off x="3600083" y="633866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73" name="Oval 672"/>
                  <p:cNvSpPr/>
                  <p:nvPr/>
                </p:nvSpPr>
                <p:spPr bwMode="auto">
                  <a:xfrm>
                    <a:off x="3988284" y="3560588"/>
                    <a:ext cx="223837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74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670" name="Group 220"/>
                <p:cNvGrpSpPr>
                  <a:grpSpLocks/>
                </p:cNvGrpSpPr>
                <p:nvPr/>
              </p:nvGrpSpPr>
              <p:grpSpPr bwMode="auto">
                <a:xfrm>
                  <a:off x="3294168" y="63416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71" name="Oval 670"/>
                  <p:cNvSpPr/>
                  <p:nvPr/>
                </p:nvSpPr>
                <p:spPr bwMode="auto">
                  <a:xfrm>
                    <a:off x="3990866" y="3565397"/>
                    <a:ext cx="225425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72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384" name="Group 493"/>
              <p:cNvGrpSpPr>
                <a:grpSpLocks/>
              </p:cNvGrpSpPr>
              <p:nvPr/>
            </p:nvGrpSpPr>
            <p:grpSpPr bwMode="auto">
              <a:xfrm rot="21333984">
                <a:off x="-632671" y="2741616"/>
                <a:ext cx="4465637" cy="592138"/>
                <a:chOff x="2667000" y="3352800"/>
                <a:chExt cx="4465638" cy="592138"/>
              </a:xfrm>
            </p:grpSpPr>
            <p:pic>
              <p:nvPicPr>
                <p:cNvPr id="641" name="Picture 3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000" y="3352800"/>
                  <a:ext cx="4465638" cy="592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42" name="Group 495"/>
                <p:cNvGrpSpPr>
                  <a:grpSpLocks/>
                </p:cNvGrpSpPr>
                <p:nvPr/>
              </p:nvGrpSpPr>
              <p:grpSpPr bwMode="auto">
                <a:xfrm>
                  <a:off x="3986651" y="3558893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664" name="Oval 663"/>
                  <p:cNvSpPr/>
                  <p:nvPr/>
                </p:nvSpPr>
                <p:spPr bwMode="auto">
                  <a:xfrm>
                    <a:off x="3997325" y="3562350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65" name="TextBox 5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643" name="Group 496"/>
                <p:cNvGrpSpPr>
                  <a:grpSpLocks/>
                </p:cNvGrpSpPr>
                <p:nvPr/>
              </p:nvGrpSpPr>
              <p:grpSpPr bwMode="auto">
                <a:xfrm>
                  <a:off x="4322423" y="355508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62" name="Oval 661"/>
                  <p:cNvSpPr/>
                  <p:nvPr/>
                </p:nvSpPr>
                <p:spPr bwMode="auto">
                  <a:xfrm>
                    <a:off x="3998103" y="3561401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63" name="TextBox 5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644" name="Group 497"/>
                <p:cNvGrpSpPr>
                  <a:grpSpLocks/>
                </p:cNvGrpSpPr>
                <p:nvPr/>
              </p:nvGrpSpPr>
              <p:grpSpPr bwMode="auto">
                <a:xfrm>
                  <a:off x="4658195" y="355805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60" name="Oval 659"/>
                  <p:cNvSpPr/>
                  <p:nvPr/>
                </p:nvSpPr>
                <p:spPr bwMode="auto">
                  <a:xfrm>
                    <a:off x="3997293" y="3561597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61" name="TextBox 5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6</a:t>
                    </a:r>
                    <a:endParaRPr lang="en-US" alt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645" name="Group 498"/>
                <p:cNvGrpSpPr>
                  <a:grpSpLocks/>
                </p:cNvGrpSpPr>
                <p:nvPr/>
              </p:nvGrpSpPr>
              <p:grpSpPr bwMode="auto">
                <a:xfrm>
                  <a:off x="4993967" y="355424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58" name="Oval 657"/>
                  <p:cNvSpPr/>
                  <p:nvPr/>
                </p:nvSpPr>
                <p:spPr bwMode="auto">
                  <a:xfrm>
                    <a:off x="3998072" y="3562235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59" name="TextBox 5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646" name="Group 499"/>
                <p:cNvGrpSpPr>
                  <a:grpSpLocks/>
                </p:cNvGrpSpPr>
                <p:nvPr/>
              </p:nvGrpSpPr>
              <p:grpSpPr bwMode="auto">
                <a:xfrm>
                  <a:off x="5329739" y="355722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56" name="Oval 655"/>
                  <p:cNvSpPr/>
                  <p:nvPr/>
                </p:nvSpPr>
                <p:spPr bwMode="auto">
                  <a:xfrm>
                    <a:off x="3997263" y="3562431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57" name="TextBox 5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647" name="Group 500"/>
                <p:cNvGrpSpPr>
                  <a:grpSpLocks/>
                </p:cNvGrpSpPr>
                <p:nvPr/>
              </p:nvGrpSpPr>
              <p:grpSpPr bwMode="auto">
                <a:xfrm>
                  <a:off x="2972242" y="35563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54" name="Oval 653"/>
                  <p:cNvSpPr/>
                  <p:nvPr/>
                </p:nvSpPr>
                <p:spPr bwMode="auto">
                  <a:xfrm>
                    <a:off x="3997321" y="3561677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55" name="TextBox 5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648" name="Group 501"/>
                <p:cNvGrpSpPr>
                  <a:grpSpLocks/>
                </p:cNvGrpSpPr>
                <p:nvPr/>
              </p:nvGrpSpPr>
              <p:grpSpPr bwMode="auto">
                <a:xfrm>
                  <a:off x="3308014" y="355937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52" name="Oval 651"/>
                  <p:cNvSpPr/>
                  <p:nvPr/>
                </p:nvSpPr>
                <p:spPr bwMode="auto">
                  <a:xfrm>
                    <a:off x="3998099" y="356187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53" name="TextBox 5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649" name="Group 502"/>
                <p:cNvGrpSpPr>
                  <a:grpSpLocks/>
                </p:cNvGrpSpPr>
                <p:nvPr/>
              </p:nvGrpSpPr>
              <p:grpSpPr bwMode="auto">
                <a:xfrm>
                  <a:off x="3643786" y="356234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50" name="Oval 649"/>
                  <p:cNvSpPr/>
                  <p:nvPr/>
                </p:nvSpPr>
                <p:spPr bwMode="auto">
                  <a:xfrm>
                    <a:off x="3997290" y="356206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51" name="TextBox 5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385" name="Group 384"/>
              <p:cNvGrpSpPr/>
              <p:nvPr/>
            </p:nvGrpSpPr>
            <p:grpSpPr>
              <a:xfrm>
                <a:off x="5410200" y="-600786"/>
                <a:ext cx="934235" cy="3561301"/>
                <a:chOff x="5410200" y="-600786"/>
                <a:chExt cx="934235" cy="3561301"/>
              </a:xfrm>
            </p:grpSpPr>
            <p:grpSp>
              <p:nvGrpSpPr>
                <p:cNvPr id="620" name="Group 443"/>
                <p:cNvGrpSpPr>
                  <a:grpSpLocks/>
                </p:cNvGrpSpPr>
                <p:nvPr/>
              </p:nvGrpSpPr>
              <p:grpSpPr bwMode="auto">
                <a:xfrm rot="18098554">
                  <a:off x="4134365" y="750446"/>
                  <a:ext cx="3561301" cy="858838"/>
                  <a:chOff x="548106" y="3847432"/>
                  <a:chExt cx="3560763" cy="858838"/>
                </a:xfrm>
              </p:grpSpPr>
              <p:pic>
                <p:nvPicPr>
                  <p:cNvPr id="622" name="Picture 3"/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548106" y="3847432"/>
                    <a:ext cx="3560763" cy="858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3" name="Group 445"/>
                  <p:cNvGrpSpPr>
                    <a:grpSpLocks/>
                  </p:cNvGrpSpPr>
                  <p:nvPr/>
                </p:nvGrpSpPr>
                <p:grpSpPr bwMode="auto">
                  <a:xfrm>
                    <a:off x="3593171" y="4104496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639" name="Oval 638"/>
                    <p:cNvSpPr/>
                    <p:nvPr/>
                  </p:nvSpPr>
                  <p:spPr bwMode="auto">
                    <a:xfrm>
                      <a:off x="3994426" y="3562179"/>
                      <a:ext cx="228565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40" name="TextBox 4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624" name="Group 446"/>
                  <p:cNvGrpSpPr>
                    <a:grpSpLocks/>
                  </p:cNvGrpSpPr>
                  <p:nvPr/>
                </p:nvGrpSpPr>
                <p:grpSpPr bwMode="auto">
                  <a:xfrm>
                    <a:off x="2642422" y="4106998"/>
                    <a:ext cx="261610" cy="246221"/>
                    <a:chOff x="3986651" y="3558893"/>
                    <a:chExt cx="261610" cy="246221"/>
                  </a:xfrm>
                </p:grpSpPr>
                <p:sp>
                  <p:nvSpPr>
                    <p:cNvPr id="637" name="Oval 636"/>
                    <p:cNvSpPr/>
                    <p:nvPr/>
                  </p:nvSpPr>
                  <p:spPr bwMode="auto">
                    <a:xfrm>
                      <a:off x="3994406" y="3561265"/>
                      <a:ext cx="230153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38" name="TextBox 4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61610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625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2323141" y="4103185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635" name="Oval 634"/>
                    <p:cNvSpPr/>
                    <p:nvPr/>
                  </p:nvSpPr>
                  <p:spPr bwMode="auto">
                    <a:xfrm>
                      <a:off x="3994648" y="3561903"/>
                      <a:ext cx="228565" cy="234950"/>
                    </a:xfrm>
                    <a:prstGeom prst="ellipse">
                      <a:avLst/>
                    </a:prstGeom>
                    <a:solidFill>
                      <a:srgbClr val="4F81BD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36" name="TextBox 4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rgbClr val="254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626" name="Group 448"/>
                  <p:cNvGrpSpPr>
                    <a:grpSpLocks/>
                  </p:cNvGrpSpPr>
                  <p:nvPr/>
                </p:nvGrpSpPr>
                <p:grpSpPr bwMode="auto">
                  <a:xfrm>
                    <a:off x="2003862" y="4106166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633" name="Oval 632"/>
                    <p:cNvSpPr/>
                    <p:nvPr/>
                  </p:nvSpPr>
                  <p:spPr bwMode="auto">
                    <a:xfrm>
                      <a:off x="3994887" y="3562097"/>
                      <a:ext cx="228565" cy="233362"/>
                    </a:xfrm>
                    <a:prstGeom prst="ellipse">
                      <a:avLst/>
                    </a:prstGeom>
                    <a:solidFill>
                      <a:srgbClr val="254061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34" name="TextBox 4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627" name="Group 449"/>
                  <p:cNvGrpSpPr>
                    <a:grpSpLocks/>
                  </p:cNvGrpSpPr>
                  <p:nvPr/>
                </p:nvGrpSpPr>
                <p:grpSpPr bwMode="auto">
                  <a:xfrm>
                    <a:off x="3273890" y="4100791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631" name="Oval 630"/>
                    <p:cNvSpPr/>
                    <p:nvPr/>
                  </p:nvSpPr>
                  <p:spPr bwMode="auto">
                    <a:xfrm>
                      <a:off x="3994667" y="3562709"/>
                      <a:ext cx="228565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32" name="TextBox 4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28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2961294" y="4103771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629" name="Oval 628"/>
                    <p:cNvSpPr/>
                    <p:nvPr/>
                  </p:nvSpPr>
                  <p:spPr bwMode="auto">
                    <a:xfrm>
                      <a:off x="3992985" y="3561317"/>
                      <a:ext cx="228565" cy="23812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30" name="TextBox 4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621" name="Rectangle 10"/>
                <p:cNvSpPr>
                  <a:spLocks/>
                </p:cNvSpPr>
                <p:nvPr/>
              </p:nvSpPr>
              <p:spPr bwMode="auto">
                <a:xfrm rot="18085774">
                  <a:off x="5219700" y="1790700"/>
                  <a:ext cx="457200" cy="76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86" name="Group 4"/>
              <p:cNvGrpSpPr>
                <a:grpSpLocks/>
              </p:cNvGrpSpPr>
              <p:nvPr/>
            </p:nvGrpSpPr>
            <p:grpSpPr bwMode="auto">
              <a:xfrm rot="21309988">
                <a:off x="5971393" y="2505264"/>
                <a:ext cx="4465638" cy="592138"/>
                <a:chOff x="187793" y="1455821"/>
                <a:chExt cx="4465638" cy="592138"/>
              </a:xfrm>
            </p:grpSpPr>
            <p:pic>
              <p:nvPicPr>
                <p:cNvPr id="595" name="Picture 3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87793" y="1455821"/>
                  <a:ext cx="4465638" cy="592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96" name="Group 6"/>
                <p:cNvGrpSpPr>
                  <a:grpSpLocks/>
                </p:cNvGrpSpPr>
                <p:nvPr/>
              </p:nvGrpSpPr>
              <p:grpSpPr bwMode="auto">
                <a:xfrm>
                  <a:off x="4089140" y="160593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18" name="Oval 617"/>
                  <p:cNvSpPr/>
                  <p:nvPr/>
                </p:nvSpPr>
                <p:spPr bwMode="auto">
                  <a:xfrm>
                    <a:off x="3996904" y="3562764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19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597" name="Group 7"/>
                <p:cNvGrpSpPr>
                  <a:grpSpLocks/>
                </p:cNvGrpSpPr>
                <p:nvPr/>
              </p:nvGrpSpPr>
              <p:grpSpPr bwMode="auto">
                <a:xfrm>
                  <a:off x="3078233" y="1601756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616" name="Oval 615"/>
                  <p:cNvSpPr/>
                  <p:nvPr/>
                </p:nvSpPr>
                <p:spPr bwMode="auto">
                  <a:xfrm>
                    <a:off x="3996574" y="3560596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17" name="Text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598" name="Group 8"/>
                <p:cNvGrpSpPr>
                  <a:grpSpLocks/>
                </p:cNvGrpSpPr>
                <p:nvPr/>
              </p:nvGrpSpPr>
              <p:grpSpPr bwMode="auto">
                <a:xfrm>
                  <a:off x="2745584" y="1604627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14" name="Oval 613"/>
                  <p:cNvSpPr/>
                  <p:nvPr/>
                </p:nvSpPr>
                <p:spPr bwMode="auto">
                  <a:xfrm>
                    <a:off x="3995848" y="3560900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15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599" name="Group 9"/>
                <p:cNvGrpSpPr>
                  <a:grpSpLocks/>
                </p:cNvGrpSpPr>
                <p:nvPr/>
              </p:nvGrpSpPr>
              <p:grpSpPr bwMode="auto">
                <a:xfrm>
                  <a:off x="2412935" y="160092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12" name="Oval 611"/>
                  <p:cNvSpPr/>
                  <p:nvPr/>
                </p:nvSpPr>
                <p:spPr bwMode="auto">
                  <a:xfrm>
                    <a:off x="3996709" y="3558254"/>
                    <a:ext cx="228600" cy="23812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13" name="Text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600" name="Group 10"/>
                <p:cNvGrpSpPr>
                  <a:grpSpLocks/>
                </p:cNvGrpSpPr>
                <p:nvPr/>
              </p:nvGrpSpPr>
              <p:grpSpPr bwMode="auto">
                <a:xfrm>
                  <a:off x="2073602" y="159711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10" name="Oval 609"/>
                  <p:cNvSpPr/>
                  <p:nvPr/>
                </p:nvSpPr>
                <p:spPr bwMode="auto">
                  <a:xfrm>
                    <a:off x="3996317" y="356047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11" name="Text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601" name="Group 11"/>
                <p:cNvGrpSpPr>
                  <a:grpSpLocks/>
                </p:cNvGrpSpPr>
                <p:nvPr/>
              </p:nvGrpSpPr>
              <p:grpSpPr bwMode="auto">
                <a:xfrm>
                  <a:off x="1734268" y="160677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08" name="Oval 607"/>
                  <p:cNvSpPr/>
                  <p:nvPr/>
                </p:nvSpPr>
                <p:spPr bwMode="auto">
                  <a:xfrm>
                    <a:off x="3995926" y="3560341"/>
                    <a:ext cx="22860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09" name="Text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602" name="Group 12"/>
                <p:cNvGrpSpPr>
                  <a:grpSpLocks/>
                </p:cNvGrpSpPr>
                <p:nvPr/>
              </p:nvGrpSpPr>
              <p:grpSpPr bwMode="auto">
                <a:xfrm>
                  <a:off x="3756491" y="160891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06" name="Oval 605"/>
                  <p:cNvSpPr/>
                  <p:nvPr/>
                </p:nvSpPr>
                <p:spPr bwMode="auto">
                  <a:xfrm>
                    <a:off x="3996178" y="3559784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07" name="Text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603" name="Group 13"/>
                <p:cNvGrpSpPr>
                  <a:grpSpLocks/>
                </p:cNvGrpSpPr>
                <p:nvPr/>
              </p:nvGrpSpPr>
              <p:grpSpPr bwMode="auto">
                <a:xfrm>
                  <a:off x="3423841" y="160521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04" name="Oval 603"/>
                  <p:cNvSpPr/>
                  <p:nvPr/>
                </p:nvSpPr>
                <p:spPr bwMode="auto">
                  <a:xfrm>
                    <a:off x="3993866" y="3560314"/>
                    <a:ext cx="23177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05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387" name="Rectangle 12"/>
              <p:cNvSpPr>
                <a:spLocks/>
              </p:cNvSpPr>
              <p:nvPr/>
            </p:nvSpPr>
            <p:spPr bwMode="auto">
              <a:xfrm rot="10609210">
                <a:off x="6781800" y="2819400"/>
                <a:ext cx="457200" cy="76200"/>
              </a:xfrm>
              <a:prstGeom prst="rect">
                <a:avLst/>
              </a:prstGeom>
              <a:solidFill>
                <a:srgbClr val="99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196851" y="3352800"/>
                <a:ext cx="54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LF</a:t>
                </a:r>
                <a:endParaRPr lang="en-US" dirty="0"/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1143000" y="4953000"/>
                <a:ext cx="549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LOF</a:t>
                </a:r>
                <a:endParaRPr lang="en-US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2805123" y="5586372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LAT</a:t>
                </a:r>
                <a:endParaRPr lang="en-US" dirty="0"/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4222596" y="6056868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LMT</a:t>
                </a:r>
                <a:endParaRPr lang="en-US" dirty="0"/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6034972" y="5574268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LPT</a:t>
                </a:r>
                <a:endParaRPr lang="en-US" dirty="0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8578564" y="2069068"/>
                <a:ext cx="44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</a:t>
                </a:r>
                <a:endParaRPr lang="en-US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6705600" y="7620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LP</a:t>
                </a:r>
                <a:endParaRPr lang="en-US" dirty="0"/>
              </a:p>
            </p:txBody>
          </p:sp>
          <p:grpSp>
            <p:nvGrpSpPr>
              <p:cNvPr id="395" name="Group 103"/>
              <p:cNvGrpSpPr>
                <a:grpSpLocks/>
              </p:cNvGrpSpPr>
              <p:nvPr/>
            </p:nvGrpSpPr>
            <p:grpSpPr bwMode="auto">
              <a:xfrm rot="20423929">
                <a:off x="2096568" y="1065021"/>
                <a:ext cx="4244975" cy="966788"/>
                <a:chOff x="441157" y="1514643"/>
                <a:chExt cx="4244975" cy="966788"/>
              </a:xfrm>
            </p:grpSpPr>
            <p:pic>
              <p:nvPicPr>
                <p:cNvPr id="546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157" y="1514643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47" name="Group 55"/>
                <p:cNvGrpSpPr>
                  <a:grpSpLocks/>
                </p:cNvGrpSpPr>
                <p:nvPr/>
              </p:nvGrpSpPr>
              <p:grpSpPr bwMode="auto">
                <a:xfrm>
                  <a:off x="1674539" y="1641862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593" name="Oval 592"/>
                  <p:cNvSpPr/>
                  <p:nvPr/>
                </p:nvSpPr>
                <p:spPr bwMode="auto">
                  <a:xfrm>
                    <a:off x="3997869" y="356184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94" name="Text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7964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548" name="Group 58"/>
                <p:cNvGrpSpPr>
                  <a:grpSpLocks/>
                </p:cNvGrpSpPr>
                <p:nvPr/>
              </p:nvGrpSpPr>
              <p:grpSpPr bwMode="auto">
                <a:xfrm>
                  <a:off x="2016995" y="163804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91" name="Oval 590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92" name="Text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7964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549" name="Group 61"/>
                <p:cNvGrpSpPr>
                  <a:grpSpLocks/>
                </p:cNvGrpSpPr>
                <p:nvPr/>
              </p:nvGrpSpPr>
              <p:grpSpPr bwMode="auto">
                <a:xfrm>
                  <a:off x="2366135" y="164102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89" name="Oval 588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90" name="Text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550" name="Group 64"/>
                <p:cNvGrpSpPr>
                  <a:grpSpLocks/>
                </p:cNvGrpSpPr>
                <p:nvPr/>
              </p:nvGrpSpPr>
              <p:grpSpPr bwMode="auto">
                <a:xfrm>
                  <a:off x="2708591" y="163721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87" name="Oval 586"/>
                  <p:cNvSpPr/>
                  <p:nvPr/>
                </p:nvSpPr>
                <p:spPr bwMode="auto">
                  <a:xfrm>
                    <a:off x="3997279" y="3561734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88" name="Text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551" name="Group 67"/>
                <p:cNvGrpSpPr>
                  <a:grpSpLocks/>
                </p:cNvGrpSpPr>
                <p:nvPr/>
              </p:nvGrpSpPr>
              <p:grpSpPr bwMode="auto">
                <a:xfrm>
                  <a:off x="3057731" y="164019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85" name="Oval 584"/>
                  <p:cNvSpPr/>
                  <p:nvPr/>
                </p:nvSpPr>
                <p:spPr bwMode="auto">
                  <a:xfrm>
                    <a:off x="3997389" y="3561930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86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552" name="Group 70"/>
                <p:cNvGrpSpPr>
                  <a:grpSpLocks/>
                </p:cNvGrpSpPr>
                <p:nvPr/>
              </p:nvGrpSpPr>
              <p:grpSpPr bwMode="auto">
                <a:xfrm>
                  <a:off x="633394" y="163936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83" name="Oval 582"/>
                  <p:cNvSpPr/>
                  <p:nvPr/>
                </p:nvSpPr>
                <p:spPr bwMode="auto">
                  <a:xfrm>
                    <a:off x="3997614" y="3562764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84" name="Text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79646"/>
                  </a:solidFill>
                  <a:ln w="9525">
                    <a:noFill/>
                    <a:miter lim="800000"/>
                    <a:headEnd/>
                    <a:tailEnd/>
                  </a:ln>
                  <a:extLst/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553" name="Group 73"/>
                <p:cNvGrpSpPr>
                  <a:grpSpLocks/>
                </p:cNvGrpSpPr>
                <p:nvPr/>
              </p:nvGrpSpPr>
              <p:grpSpPr bwMode="auto">
                <a:xfrm>
                  <a:off x="982534" y="164233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81" name="Oval 580"/>
                  <p:cNvSpPr/>
                  <p:nvPr/>
                </p:nvSpPr>
                <p:spPr bwMode="auto">
                  <a:xfrm>
                    <a:off x="3997724" y="3561372"/>
                    <a:ext cx="228600" cy="23653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82" name="Text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554" name="Group 76"/>
                <p:cNvGrpSpPr>
                  <a:grpSpLocks/>
                </p:cNvGrpSpPr>
                <p:nvPr/>
              </p:nvGrpSpPr>
              <p:grpSpPr bwMode="auto">
                <a:xfrm>
                  <a:off x="1324990" y="164531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79" name="Oval 578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80" name="Text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555" name="Group 79"/>
                <p:cNvGrpSpPr>
                  <a:grpSpLocks/>
                </p:cNvGrpSpPr>
                <p:nvPr/>
              </p:nvGrpSpPr>
              <p:grpSpPr bwMode="auto">
                <a:xfrm>
                  <a:off x="1633103" y="1988098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577" name="Oval 576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78" name="Text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12</a:t>
                    </a:r>
                  </a:p>
                </p:txBody>
              </p:sp>
            </p:grpSp>
            <p:grpSp>
              <p:nvGrpSpPr>
                <p:cNvPr id="556" name="Group 82"/>
                <p:cNvGrpSpPr>
                  <a:grpSpLocks/>
                </p:cNvGrpSpPr>
                <p:nvPr/>
              </p:nvGrpSpPr>
              <p:grpSpPr bwMode="auto">
                <a:xfrm>
                  <a:off x="1982243" y="198428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75" name="Oval 574"/>
                  <p:cNvSpPr/>
                  <p:nvPr/>
                </p:nvSpPr>
                <p:spPr bwMode="auto">
                  <a:xfrm>
                    <a:off x="3998057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76" name="Text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13</a:t>
                    </a:r>
                  </a:p>
                </p:txBody>
              </p:sp>
            </p:grpSp>
            <p:grpSp>
              <p:nvGrpSpPr>
                <p:cNvPr id="557" name="Group 85"/>
                <p:cNvGrpSpPr>
                  <a:grpSpLocks/>
                </p:cNvGrpSpPr>
                <p:nvPr/>
              </p:nvGrpSpPr>
              <p:grpSpPr bwMode="auto">
                <a:xfrm>
                  <a:off x="2331383" y="1987264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573" name="Oval 572"/>
                  <p:cNvSpPr/>
                  <p:nvPr/>
                </p:nvSpPr>
                <p:spPr bwMode="auto">
                  <a:xfrm>
                    <a:off x="3998167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74" name="Text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14</a:t>
                    </a:r>
                  </a:p>
                </p:txBody>
              </p:sp>
            </p:grpSp>
            <p:grpSp>
              <p:nvGrpSpPr>
                <p:cNvPr id="558" name="Group 88"/>
                <p:cNvGrpSpPr>
                  <a:grpSpLocks/>
                </p:cNvGrpSpPr>
                <p:nvPr/>
              </p:nvGrpSpPr>
              <p:grpSpPr bwMode="auto">
                <a:xfrm>
                  <a:off x="2673839" y="1983451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71" name="Oval 570"/>
                  <p:cNvSpPr/>
                  <p:nvPr/>
                </p:nvSpPr>
                <p:spPr bwMode="auto">
                  <a:xfrm>
                    <a:off x="3998611" y="356157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72" name="Text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15</a:t>
                    </a:r>
                  </a:p>
                </p:txBody>
              </p:sp>
            </p:grpSp>
            <p:grpSp>
              <p:nvGrpSpPr>
                <p:cNvPr id="559" name="Group 91"/>
                <p:cNvGrpSpPr>
                  <a:grpSpLocks/>
                </p:cNvGrpSpPr>
                <p:nvPr/>
              </p:nvGrpSpPr>
              <p:grpSpPr bwMode="auto">
                <a:xfrm>
                  <a:off x="3022979" y="198643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69" name="Oval 568"/>
                  <p:cNvSpPr/>
                  <p:nvPr/>
                </p:nvSpPr>
                <p:spPr bwMode="auto">
                  <a:xfrm>
                    <a:off x="3998721" y="356176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70" name="Text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16</a:t>
                    </a:r>
                  </a:p>
                </p:txBody>
              </p:sp>
            </p:grpSp>
            <p:grpSp>
              <p:nvGrpSpPr>
                <p:cNvPr id="560" name="Group 94"/>
                <p:cNvGrpSpPr>
                  <a:grpSpLocks/>
                </p:cNvGrpSpPr>
                <p:nvPr/>
              </p:nvGrpSpPr>
              <p:grpSpPr bwMode="auto">
                <a:xfrm>
                  <a:off x="632062" y="19855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67" name="Oval 566"/>
                  <p:cNvSpPr/>
                  <p:nvPr/>
                </p:nvSpPr>
                <p:spPr bwMode="auto">
                  <a:xfrm>
                    <a:off x="3997358" y="3562603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68" name="Text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9</a:t>
                    </a:r>
                  </a:p>
                </p:txBody>
              </p:sp>
            </p:grpSp>
            <p:grpSp>
              <p:nvGrpSpPr>
                <p:cNvPr id="561" name="Group 97"/>
                <p:cNvGrpSpPr>
                  <a:grpSpLocks/>
                </p:cNvGrpSpPr>
                <p:nvPr/>
              </p:nvGrpSpPr>
              <p:grpSpPr bwMode="auto">
                <a:xfrm>
                  <a:off x="947782" y="198857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65" name="Oval 564"/>
                  <p:cNvSpPr/>
                  <p:nvPr/>
                </p:nvSpPr>
                <p:spPr bwMode="auto">
                  <a:xfrm>
                    <a:off x="3997468" y="356279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66" name="Text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10</a:t>
                    </a:r>
                  </a:p>
                </p:txBody>
              </p:sp>
            </p:grpSp>
            <p:grpSp>
              <p:nvGrpSpPr>
                <p:cNvPr id="562" name="Group 100"/>
                <p:cNvGrpSpPr>
                  <a:grpSpLocks/>
                </p:cNvGrpSpPr>
                <p:nvPr/>
              </p:nvGrpSpPr>
              <p:grpSpPr bwMode="auto">
                <a:xfrm>
                  <a:off x="1296922" y="1991554"/>
                  <a:ext cx="317790" cy="246221"/>
                  <a:chOff x="3959915" y="3558893"/>
                  <a:chExt cx="317790" cy="246221"/>
                </a:xfrm>
              </p:grpSpPr>
              <p:sp>
                <p:nvSpPr>
                  <p:cNvPr id="563" name="Oval 562"/>
                  <p:cNvSpPr/>
                  <p:nvPr/>
                </p:nvSpPr>
                <p:spPr bwMode="auto">
                  <a:xfrm>
                    <a:off x="3997912" y="3561407"/>
                    <a:ext cx="228600" cy="23653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64" name="Text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17790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11</a:t>
                    </a:r>
                  </a:p>
                </p:txBody>
              </p:sp>
            </p:grpSp>
          </p:grpSp>
          <p:grpSp>
            <p:nvGrpSpPr>
              <p:cNvPr id="396" name="Group 253"/>
              <p:cNvGrpSpPr>
                <a:grpSpLocks/>
              </p:cNvGrpSpPr>
              <p:nvPr/>
            </p:nvGrpSpPr>
            <p:grpSpPr bwMode="auto">
              <a:xfrm rot="20179803">
                <a:off x="2509294" y="2118931"/>
                <a:ext cx="4244975" cy="966787"/>
                <a:chOff x="160421" y="2811387"/>
                <a:chExt cx="4244975" cy="966788"/>
              </a:xfrm>
            </p:grpSpPr>
            <p:pic>
              <p:nvPicPr>
                <p:cNvPr id="497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21" y="2811387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98" name="Group 107"/>
                <p:cNvGrpSpPr>
                  <a:grpSpLocks/>
                </p:cNvGrpSpPr>
                <p:nvPr/>
              </p:nvGrpSpPr>
              <p:grpSpPr bwMode="auto">
                <a:xfrm>
                  <a:off x="1367067" y="2938606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544" name="Oval 543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45" name="Text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20</a:t>
                    </a:r>
                  </a:p>
                </p:txBody>
              </p:sp>
            </p:grpSp>
            <p:grpSp>
              <p:nvGrpSpPr>
                <p:cNvPr id="499" name="Group 110"/>
                <p:cNvGrpSpPr>
                  <a:grpSpLocks/>
                </p:cNvGrpSpPr>
                <p:nvPr/>
              </p:nvGrpSpPr>
              <p:grpSpPr bwMode="auto">
                <a:xfrm>
                  <a:off x="1709523" y="2934793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542" name="Oval 541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43" name="Text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21</a:t>
                    </a:r>
                  </a:p>
                </p:txBody>
              </p:sp>
            </p:grpSp>
            <p:grpSp>
              <p:nvGrpSpPr>
                <p:cNvPr id="500" name="Group 113"/>
                <p:cNvGrpSpPr>
                  <a:grpSpLocks/>
                </p:cNvGrpSpPr>
                <p:nvPr/>
              </p:nvGrpSpPr>
              <p:grpSpPr bwMode="auto">
                <a:xfrm>
                  <a:off x="2058663" y="2937772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540" name="Oval 539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41" name="Text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22</a:t>
                    </a:r>
                  </a:p>
                </p:txBody>
              </p:sp>
            </p:grpSp>
            <p:grpSp>
              <p:nvGrpSpPr>
                <p:cNvPr id="501" name="Group 116"/>
                <p:cNvGrpSpPr>
                  <a:grpSpLocks/>
                </p:cNvGrpSpPr>
                <p:nvPr/>
              </p:nvGrpSpPr>
              <p:grpSpPr bwMode="auto">
                <a:xfrm>
                  <a:off x="2401119" y="2933959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538" name="Oval 537"/>
                  <p:cNvSpPr/>
                  <p:nvPr/>
                </p:nvSpPr>
                <p:spPr bwMode="auto">
                  <a:xfrm>
                    <a:off x="3997279" y="3561733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39" name="Text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23</a:t>
                    </a:r>
                  </a:p>
                </p:txBody>
              </p:sp>
            </p:grpSp>
            <p:grpSp>
              <p:nvGrpSpPr>
                <p:cNvPr id="502" name="Group 119"/>
                <p:cNvGrpSpPr>
                  <a:grpSpLocks/>
                </p:cNvGrpSpPr>
                <p:nvPr/>
              </p:nvGrpSpPr>
              <p:grpSpPr bwMode="auto">
                <a:xfrm>
                  <a:off x="2750259" y="2930254"/>
                  <a:ext cx="338554" cy="246221"/>
                  <a:chOff x="3959915" y="3552209"/>
                  <a:chExt cx="338554" cy="246221"/>
                </a:xfrm>
              </p:grpSpPr>
              <p:sp>
                <p:nvSpPr>
                  <p:cNvPr id="536" name="Oval 535"/>
                  <p:cNvSpPr/>
                  <p:nvPr/>
                </p:nvSpPr>
                <p:spPr bwMode="auto">
                  <a:xfrm>
                    <a:off x="3997389" y="3561929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37" name="Text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38554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24</a:t>
                    </a:r>
                  </a:p>
                </p:txBody>
              </p:sp>
            </p:grpSp>
            <p:grpSp>
              <p:nvGrpSpPr>
                <p:cNvPr id="503" name="Group 122"/>
                <p:cNvGrpSpPr>
                  <a:grpSpLocks/>
                </p:cNvGrpSpPr>
                <p:nvPr/>
              </p:nvGrpSpPr>
              <p:grpSpPr bwMode="auto">
                <a:xfrm>
                  <a:off x="325922" y="293610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534" name="Oval 533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35" name="Text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17</a:t>
                    </a:r>
                    <a:endParaRPr lang="en-US" alt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504" name="Group 125"/>
                <p:cNvGrpSpPr>
                  <a:grpSpLocks/>
                </p:cNvGrpSpPr>
                <p:nvPr/>
              </p:nvGrpSpPr>
              <p:grpSpPr bwMode="auto">
                <a:xfrm>
                  <a:off x="668378" y="293908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32" name="Oval 531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33" name="Text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18</a:t>
                    </a:r>
                  </a:p>
                </p:txBody>
              </p:sp>
            </p:grpSp>
            <p:grpSp>
              <p:nvGrpSpPr>
                <p:cNvPr id="505" name="Group 128"/>
                <p:cNvGrpSpPr>
                  <a:grpSpLocks/>
                </p:cNvGrpSpPr>
                <p:nvPr/>
              </p:nvGrpSpPr>
              <p:grpSpPr bwMode="auto">
                <a:xfrm>
                  <a:off x="1010834" y="294206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30" name="Oval 529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31" name="Text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19</a:t>
                    </a:r>
                  </a:p>
                </p:txBody>
              </p:sp>
            </p:grpSp>
            <p:grpSp>
              <p:nvGrpSpPr>
                <p:cNvPr id="506" name="Group 131"/>
                <p:cNvGrpSpPr>
                  <a:grpSpLocks/>
                </p:cNvGrpSpPr>
                <p:nvPr/>
              </p:nvGrpSpPr>
              <p:grpSpPr bwMode="auto">
                <a:xfrm>
                  <a:off x="1352367" y="3284842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528" name="Oval 527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29" name="Text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28</a:t>
                    </a:r>
                  </a:p>
                </p:txBody>
              </p:sp>
            </p:grpSp>
            <p:grpSp>
              <p:nvGrpSpPr>
                <p:cNvPr id="507" name="Group 134"/>
                <p:cNvGrpSpPr>
                  <a:grpSpLocks/>
                </p:cNvGrpSpPr>
                <p:nvPr/>
              </p:nvGrpSpPr>
              <p:grpSpPr bwMode="auto">
                <a:xfrm>
                  <a:off x="1701507" y="328102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26" name="Oval 525"/>
                  <p:cNvSpPr/>
                  <p:nvPr/>
                </p:nvSpPr>
                <p:spPr bwMode="auto">
                  <a:xfrm>
                    <a:off x="3998057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27" name="Text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29</a:t>
                    </a:r>
                  </a:p>
                </p:txBody>
              </p:sp>
            </p:grpSp>
            <p:grpSp>
              <p:nvGrpSpPr>
                <p:cNvPr id="508" name="Group 137"/>
                <p:cNvGrpSpPr>
                  <a:grpSpLocks/>
                </p:cNvGrpSpPr>
                <p:nvPr/>
              </p:nvGrpSpPr>
              <p:grpSpPr bwMode="auto">
                <a:xfrm>
                  <a:off x="2050647" y="3284008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24" name="Oval 523"/>
                  <p:cNvSpPr/>
                  <p:nvPr/>
                </p:nvSpPr>
                <p:spPr bwMode="auto">
                  <a:xfrm>
                    <a:off x="3998167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25" name="Text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30</a:t>
                    </a:r>
                  </a:p>
                </p:txBody>
              </p:sp>
            </p:grpSp>
            <p:grpSp>
              <p:nvGrpSpPr>
                <p:cNvPr id="509" name="Group 140"/>
                <p:cNvGrpSpPr>
                  <a:grpSpLocks/>
                </p:cNvGrpSpPr>
                <p:nvPr/>
              </p:nvGrpSpPr>
              <p:grpSpPr bwMode="auto">
                <a:xfrm>
                  <a:off x="2393103" y="328019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22" name="Oval 521"/>
                  <p:cNvSpPr/>
                  <p:nvPr/>
                </p:nvSpPr>
                <p:spPr bwMode="auto">
                  <a:xfrm>
                    <a:off x="3998611" y="356157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23" name="Text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31</a:t>
                    </a:r>
                  </a:p>
                </p:txBody>
              </p:sp>
            </p:grpSp>
            <p:grpSp>
              <p:nvGrpSpPr>
                <p:cNvPr id="510" name="Group 143"/>
                <p:cNvGrpSpPr>
                  <a:grpSpLocks/>
                </p:cNvGrpSpPr>
                <p:nvPr/>
              </p:nvGrpSpPr>
              <p:grpSpPr bwMode="auto">
                <a:xfrm>
                  <a:off x="2742243" y="3283174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20" name="Oval 519"/>
                  <p:cNvSpPr/>
                  <p:nvPr/>
                </p:nvSpPr>
                <p:spPr bwMode="auto">
                  <a:xfrm>
                    <a:off x="3998721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21" name="Text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32</a:t>
                    </a:r>
                  </a:p>
                </p:txBody>
              </p:sp>
            </p:grpSp>
            <p:grpSp>
              <p:nvGrpSpPr>
                <p:cNvPr id="511" name="Group 146"/>
                <p:cNvGrpSpPr>
                  <a:grpSpLocks/>
                </p:cNvGrpSpPr>
                <p:nvPr/>
              </p:nvGrpSpPr>
              <p:grpSpPr bwMode="auto">
                <a:xfrm>
                  <a:off x="324590" y="328234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518" name="Oval 517"/>
                  <p:cNvSpPr/>
                  <p:nvPr/>
                </p:nvSpPr>
                <p:spPr bwMode="auto">
                  <a:xfrm>
                    <a:off x="3997358" y="3562602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19" name="Text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25</a:t>
                    </a:r>
                  </a:p>
                </p:txBody>
              </p:sp>
            </p:grpSp>
            <p:grpSp>
              <p:nvGrpSpPr>
                <p:cNvPr id="512" name="Group 149"/>
                <p:cNvGrpSpPr>
                  <a:grpSpLocks/>
                </p:cNvGrpSpPr>
                <p:nvPr/>
              </p:nvGrpSpPr>
              <p:grpSpPr bwMode="auto">
                <a:xfrm>
                  <a:off x="667046" y="328531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516" name="Oval 515"/>
                  <p:cNvSpPr/>
                  <p:nvPr/>
                </p:nvSpPr>
                <p:spPr bwMode="auto">
                  <a:xfrm>
                    <a:off x="3997468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17" name="TextBox 1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26</a:t>
                    </a:r>
                  </a:p>
                </p:txBody>
              </p:sp>
            </p:grpSp>
            <p:grpSp>
              <p:nvGrpSpPr>
                <p:cNvPr id="513" name="Group 152"/>
                <p:cNvGrpSpPr>
                  <a:grpSpLocks/>
                </p:cNvGrpSpPr>
                <p:nvPr/>
              </p:nvGrpSpPr>
              <p:grpSpPr bwMode="auto">
                <a:xfrm>
                  <a:off x="1016186" y="3288298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514" name="Oval 513"/>
                  <p:cNvSpPr/>
                  <p:nvPr/>
                </p:nvSpPr>
                <p:spPr bwMode="auto">
                  <a:xfrm>
                    <a:off x="3997912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15" name="Text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27</a:t>
                    </a:r>
                  </a:p>
                </p:txBody>
              </p:sp>
            </p:grpSp>
          </p:grpSp>
          <p:grpSp>
            <p:nvGrpSpPr>
              <p:cNvPr id="397" name="Group 254"/>
              <p:cNvGrpSpPr>
                <a:grpSpLocks/>
              </p:cNvGrpSpPr>
              <p:nvPr/>
            </p:nvGrpSpPr>
            <p:grpSpPr bwMode="auto">
              <a:xfrm rot="19994457">
                <a:off x="2996475" y="3037461"/>
                <a:ext cx="4244975" cy="966787"/>
                <a:chOff x="4664242" y="1834155"/>
                <a:chExt cx="4244975" cy="966788"/>
              </a:xfrm>
            </p:grpSpPr>
            <p:pic>
              <p:nvPicPr>
                <p:cNvPr id="448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64242" y="1834155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49" name="Group 156"/>
                <p:cNvGrpSpPr>
                  <a:grpSpLocks/>
                </p:cNvGrpSpPr>
                <p:nvPr/>
              </p:nvGrpSpPr>
              <p:grpSpPr bwMode="auto">
                <a:xfrm>
                  <a:off x="5870888" y="196137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95" name="Oval 494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96" name="Text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36</a:t>
                    </a:r>
                  </a:p>
                </p:txBody>
              </p:sp>
            </p:grpSp>
            <p:grpSp>
              <p:nvGrpSpPr>
                <p:cNvPr id="450" name="Group 159"/>
                <p:cNvGrpSpPr>
                  <a:grpSpLocks/>
                </p:cNvGrpSpPr>
                <p:nvPr/>
              </p:nvGrpSpPr>
              <p:grpSpPr bwMode="auto">
                <a:xfrm>
                  <a:off x="6213344" y="1957561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93" name="Oval 492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94" name="Text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37</a:t>
                    </a:r>
                  </a:p>
                </p:txBody>
              </p:sp>
            </p:grpSp>
            <p:grpSp>
              <p:nvGrpSpPr>
                <p:cNvPr id="451" name="Group 162"/>
                <p:cNvGrpSpPr>
                  <a:grpSpLocks/>
                </p:cNvGrpSpPr>
                <p:nvPr/>
              </p:nvGrpSpPr>
              <p:grpSpPr bwMode="auto">
                <a:xfrm>
                  <a:off x="6562484" y="196054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91" name="Oval 490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92" name="Text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38</a:t>
                    </a:r>
                  </a:p>
                </p:txBody>
              </p:sp>
            </p:grpSp>
            <p:grpSp>
              <p:nvGrpSpPr>
                <p:cNvPr id="452" name="Group 165"/>
                <p:cNvGrpSpPr>
                  <a:grpSpLocks/>
                </p:cNvGrpSpPr>
                <p:nvPr/>
              </p:nvGrpSpPr>
              <p:grpSpPr bwMode="auto">
                <a:xfrm>
                  <a:off x="6904940" y="1956727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89" name="Oval 488"/>
                  <p:cNvSpPr/>
                  <p:nvPr/>
                </p:nvSpPr>
                <p:spPr bwMode="auto">
                  <a:xfrm>
                    <a:off x="3997280" y="3561733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90" name="Text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39</a:t>
                    </a:r>
                  </a:p>
                </p:txBody>
              </p:sp>
            </p:grpSp>
            <p:grpSp>
              <p:nvGrpSpPr>
                <p:cNvPr id="453" name="Group 168"/>
                <p:cNvGrpSpPr>
                  <a:grpSpLocks/>
                </p:cNvGrpSpPr>
                <p:nvPr/>
              </p:nvGrpSpPr>
              <p:grpSpPr bwMode="auto">
                <a:xfrm>
                  <a:off x="7254080" y="1953022"/>
                  <a:ext cx="327308" cy="246221"/>
                  <a:chOff x="3959915" y="3552209"/>
                  <a:chExt cx="327308" cy="246221"/>
                </a:xfrm>
              </p:grpSpPr>
              <p:sp>
                <p:nvSpPr>
                  <p:cNvPr id="487" name="Oval 486"/>
                  <p:cNvSpPr/>
                  <p:nvPr/>
                </p:nvSpPr>
                <p:spPr bwMode="auto">
                  <a:xfrm>
                    <a:off x="3997390" y="356192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88" name="Text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40</a:t>
                    </a:r>
                  </a:p>
                </p:txBody>
              </p:sp>
            </p:grpSp>
            <p:grpSp>
              <p:nvGrpSpPr>
                <p:cNvPr id="454" name="Group 171"/>
                <p:cNvGrpSpPr>
                  <a:grpSpLocks/>
                </p:cNvGrpSpPr>
                <p:nvPr/>
              </p:nvGrpSpPr>
              <p:grpSpPr bwMode="auto">
                <a:xfrm>
                  <a:off x="4823059" y="195887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85" name="Oval 484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86" name="Text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33</a:t>
                    </a:r>
                  </a:p>
                </p:txBody>
              </p:sp>
            </p:grpSp>
            <p:grpSp>
              <p:nvGrpSpPr>
                <p:cNvPr id="455" name="Group 174"/>
                <p:cNvGrpSpPr>
                  <a:grpSpLocks/>
                </p:cNvGrpSpPr>
                <p:nvPr/>
              </p:nvGrpSpPr>
              <p:grpSpPr bwMode="auto">
                <a:xfrm>
                  <a:off x="5172199" y="1961851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483" name="Oval 482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84" name="Text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34</a:t>
                    </a:r>
                  </a:p>
                </p:txBody>
              </p:sp>
            </p:grpSp>
            <p:grpSp>
              <p:nvGrpSpPr>
                <p:cNvPr id="456" name="Group 177"/>
                <p:cNvGrpSpPr>
                  <a:grpSpLocks/>
                </p:cNvGrpSpPr>
                <p:nvPr/>
              </p:nvGrpSpPr>
              <p:grpSpPr bwMode="auto">
                <a:xfrm>
                  <a:off x="5514655" y="196483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81" name="Oval 480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82" name="Text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35</a:t>
                    </a:r>
                  </a:p>
                </p:txBody>
              </p:sp>
            </p:grpSp>
            <p:grpSp>
              <p:nvGrpSpPr>
                <p:cNvPr id="457" name="Group 180"/>
                <p:cNvGrpSpPr>
                  <a:grpSpLocks/>
                </p:cNvGrpSpPr>
                <p:nvPr/>
              </p:nvGrpSpPr>
              <p:grpSpPr bwMode="auto">
                <a:xfrm>
                  <a:off x="5856188" y="2307610"/>
                  <a:ext cx="338554" cy="246221"/>
                  <a:chOff x="3946547" y="3558893"/>
                  <a:chExt cx="338554" cy="246221"/>
                </a:xfrm>
              </p:grpSpPr>
              <p:sp>
                <p:nvSpPr>
                  <p:cNvPr id="479" name="Oval 478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80" name="TextBox 1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38554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44</a:t>
                    </a:r>
                  </a:p>
                </p:txBody>
              </p:sp>
            </p:grpSp>
            <p:grpSp>
              <p:nvGrpSpPr>
                <p:cNvPr id="458" name="Group 183"/>
                <p:cNvGrpSpPr>
                  <a:grpSpLocks/>
                </p:cNvGrpSpPr>
                <p:nvPr/>
              </p:nvGrpSpPr>
              <p:grpSpPr bwMode="auto">
                <a:xfrm>
                  <a:off x="6205328" y="2303797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77" name="Oval 476"/>
                  <p:cNvSpPr/>
                  <p:nvPr/>
                </p:nvSpPr>
                <p:spPr bwMode="auto">
                  <a:xfrm>
                    <a:off x="3998058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78" name="Text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45</a:t>
                    </a:r>
                  </a:p>
                </p:txBody>
              </p:sp>
            </p:grpSp>
            <p:grpSp>
              <p:nvGrpSpPr>
                <p:cNvPr id="459" name="Group 186"/>
                <p:cNvGrpSpPr>
                  <a:grpSpLocks/>
                </p:cNvGrpSpPr>
                <p:nvPr/>
              </p:nvGrpSpPr>
              <p:grpSpPr bwMode="auto">
                <a:xfrm>
                  <a:off x="6554468" y="2306776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75" name="Oval 474"/>
                  <p:cNvSpPr/>
                  <p:nvPr/>
                </p:nvSpPr>
                <p:spPr bwMode="auto">
                  <a:xfrm>
                    <a:off x="3998168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76" name="Text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46</a:t>
                    </a:r>
                  </a:p>
                </p:txBody>
              </p:sp>
            </p:grpSp>
            <p:grpSp>
              <p:nvGrpSpPr>
                <p:cNvPr id="460" name="Group 189"/>
                <p:cNvGrpSpPr>
                  <a:grpSpLocks/>
                </p:cNvGrpSpPr>
                <p:nvPr/>
              </p:nvGrpSpPr>
              <p:grpSpPr bwMode="auto">
                <a:xfrm>
                  <a:off x="6896924" y="230296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73" name="Oval 472"/>
                  <p:cNvSpPr/>
                  <p:nvPr/>
                </p:nvSpPr>
                <p:spPr bwMode="auto">
                  <a:xfrm>
                    <a:off x="3998612" y="356157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74" name="Text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47</a:t>
                    </a:r>
                  </a:p>
                </p:txBody>
              </p:sp>
            </p:grpSp>
            <p:grpSp>
              <p:nvGrpSpPr>
                <p:cNvPr id="461" name="Group 192"/>
                <p:cNvGrpSpPr>
                  <a:grpSpLocks/>
                </p:cNvGrpSpPr>
                <p:nvPr/>
              </p:nvGrpSpPr>
              <p:grpSpPr bwMode="auto">
                <a:xfrm>
                  <a:off x="7246064" y="230594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71" name="Oval 470"/>
                  <p:cNvSpPr/>
                  <p:nvPr/>
                </p:nvSpPr>
                <p:spPr bwMode="auto">
                  <a:xfrm>
                    <a:off x="3998722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72" name="Text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48</a:t>
                    </a:r>
                  </a:p>
                </p:txBody>
              </p:sp>
            </p:grpSp>
            <p:grpSp>
              <p:nvGrpSpPr>
                <p:cNvPr id="462" name="Group 195"/>
                <p:cNvGrpSpPr>
                  <a:grpSpLocks/>
                </p:cNvGrpSpPr>
                <p:nvPr/>
              </p:nvGrpSpPr>
              <p:grpSpPr bwMode="auto">
                <a:xfrm>
                  <a:off x="4828411" y="2305108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69" name="Oval 468"/>
                  <p:cNvSpPr/>
                  <p:nvPr/>
                </p:nvSpPr>
                <p:spPr bwMode="auto">
                  <a:xfrm>
                    <a:off x="3997359" y="3562602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70" name="Text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41</a:t>
                    </a:r>
                  </a:p>
                </p:txBody>
              </p:sp>
            </p:grpSp>
            <p:grpSp>
              <p:nvGrpSpPr>
                <p:cNvPr id="463" name="Group 198"/>
                <p:cNvGrpSpPr>
                  <a:grpSpLocks/>
                </p:cNvGrpSpPr>
                <p:nvPr/>
              </p:nvGrpSpPr>
              <p:grpSpPr bwMode="auto">
                <a:xfrm>
                  <a:off x="5170867" y="2308087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67" name="Oval 466"/>
                  <p:cNvSpPr/>
                  <p:nvPr/>
                </p:nvSpPr>
                <p:spPr bwMode="auto">
                  <a:xfrm>
                    <a:off x="3997469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68" name="Text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42</a:t>
                    </a:r>
                  </a:p>
                </p:txBody>
              </p:sp>
            </p:grpSp>
            <p:grpSp>
              <p:nvGrpSpPr>
                <p:cNvPr id="464" name="Group 201"/>
                <p:cNvGrpSpPr>
                  <a:grpSpLocks/>
                </p:cNvGrpSpPr>
                <p:nvPr/>
              </p:nvGrpSpPr>
              <p:grpSpPr bwMode="auto">
                <a:xfrm>
                  <a:off x="5520007" y="2311066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65" name="Oval 464"/>
                  <p:cNvSpPr/>
                  <p:nvPr/>
                </p:nvSpPr>
                <p:spPr bwMode="auto">
                  <a:xfrm>
                    <a:off x="3997913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66" name="Text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43</a:t>
                    </a:r>
                  </a:p>
                </p:txBody>
              </p:sp>
            </p:grpSp>
          </p:grpSp>
          <p:grpSp>
            <p:nvGrpSpPr>
              <p:cNvPr id="398" name="Group 255"/>
              <p:cNvGrpSpPr>
                <a:grpSpLocks/>
              </p:cNvGrpSpPr>
              <p:nvPr/>
            </p:nvGrpSpPr>
            <p:grpSpPr bwMode="auto">
              <a:xfrm rot="19531082">
                <a:off x="3791708" y="3859912"/>
                <a:ext cx="4244975" cy="966787"/>
                <a:chOff x="4699213" y="2975961"/>
                <a:chExt cx="4244975" cy="966788"/>
              </a:xfrm>
            </p:grpSpPr>
            <p:pic>
              <p:nvPicPr>
                <p:cNvPr id="399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99213" y="2975961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00" name="Group 205"/>
                <p:cNvGrpSpPr>
                  <a:grpSpLocks/>
                </p:cNvGrpSpPr>
                <p:nvPr/>
              </p:nvGrpSpPr>
              <p:grpSpPr bwMode="auto">
                <a:xfrm>
                  <a:off x="5905857" y="3103177"/>
                  <a:ext cx="327308" cy="246221"/>
                  <a:chOff x="3959916" y="3558893"/>
                  <a:chExt cx="327308" cy="246221"/>
                </a:xfrm>
              </p:grpSpPr>
              <p:sp>
                <p:nvSpPr>
                  <p:cNvPr id="446" name="Oval 445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47" name="Text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6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52</a:t>
                    </a:r>
                    <a:endParaRPr lang="en-US" alt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01" name="Group 208"/>
                <p:cNvGrpSpPr>
                  <a:grpSpLocks/>
                </p:cNvGrpSpPr>
                <p:nvPr/>
              </p:nvGrpSpPr>
              <p:grpSpPr bwMode="auto">
                <a:xfrm>
                  <a:off x="6248312" y="309936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44" name="Oval 443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45" name="Text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53</a:t>
                    </a:r>
                  </a:p>
                </p:txBody>
              </p:sp>
            </p:grpSp>
            <p:grpSp>
              <p:nvGrpSpPr>
                <p:cNvPr id="402" name="Group 211"/>
                <p:cNvGrpSpPr>
                  <a:grpSpLocks/>
                </p:cNvGrpSpPr>
                <p:nvPr/>
              </p:nvGrpSpPr>
              <p:grpSpPr bwMode="auto">
                <a:xfrm>
                  <a:off x="6597452" y="3102343"/>
                  <a:ext cx="338554" cy="246221"/>
                  <a:chOff x="3959915" y="3558893"/>
                  <a:chExt cx="338554" cy="246221"/>
                </a:xfrm>
              </p:grpSpPr>
              <p:sp>
                <p:nvSpPr>
                  <p:cNvPr id="442" name="Oval 441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43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38554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54</a:t>
                    </a:r>
                  </a:p>
                </p:txBody>
              </p:sp>
            </p:grpSp>
            <p:grpSp>
              <p:nvGrpSpPr>
                <p:cNvPr id="403" name="Group 214"/>
                <p:cNvGrpSpPr>
                  <a:grpSpLocks/>
                </p:cNvGrpSpPr>
                <p:nvPr/>
              </p:nvGrpSpPr>
              <p:grpSpPr bwMode="auto">
                <a:xfrm>
                  <a:off x="6939908" y="309853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40" name="Oval 439"/>
                  <p:cNvSpPr/>
                  <p:nvPr/>
                </p:nvSpPr>
                <p:spPr bwMode="auto">
                  <a:xfrm>
                    <a:off x="3997280" y="3561733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41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55</a:t>
                    </a:r>
                  </a:p>
                </p:txBody>
              </p:sp>
            </p:grpSp>
            <p:grpSp>
              <p:nvGrpSpPr>
                <p:cNvPr id="404" name="Group 217"/>
                <p:cNvGrpSpPr>
                  <a:grpSpLocks/>
                </p:cNvGrpSpPr>
                <p:nvPr/>
              </p:nvGrpSpPr>
              <p:grpSpPr bwMode="auto">
                <a:xfrm>
                  <a:off x="7289048" y="3094825"/>
                  <a:ext cx="327308" cy="246221"/>
                  <a:chOff x="3959915" y="3552209"/>
                  <a:chExt cx="327308" cy="246221"/>
                </a:xfrm>
              </p:grpSpPr>
              <p:sp>
                <p:nvSpPr>
                  <p:cNvPr id="438" name="Oval 437"/>
                  <p:cNvSpPr/>
                  <p:nvPr/>
                </p:nvSpPr>
                <p:spPr bwMode="auto">
                  <a:xfrm>
                    <a:off x="3997390" y="356192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39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56</a:t>
                    </a:r>
                  </a:p>
                </p:txBody>
              </p:sp>
            </p:grpSp>
            <p:grpSp>
              <p:nvGrpSpPr>
                <p:cNvPr id="405" name="Group 220"/>
                <p:cNvGrpSpPr>
                  <a:grpSpLocks/>
                </p:cNvGrpSpPr>
                <p:nvPr/>
              </p:nvGrpSpPr>
              <p:grpSpPr bwMode="auto">
                <a:xfrm>
                  <a:off x="4864711" y="3100675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36" name="Oval 435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37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49</a:t>
                    </a:r>
                  </a:p>
                </p:txBody>
              </p:sp>
            </p:grpSp>
            <p:grpSp>
              <p:nvGrpSpPr>
                <p:cNvPr id="406" name="Group 223"/>
                <p:cNvGrpSpPr>
                  <a:grpSpLocks/>
                </p:cNvGrpSpPr>
                <p:nvPr/>
              </p:nvGrpSpPr>
              <p:grpSpPr bwMode="auto">
                <a:xfrm>
                  <a:off x="5207167" y="3103654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34" name="Oval 433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35" name="Text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50</a:t>
                    </a:r>
                  </a:p>
                </p:txBody>
              </p:sp>
            </p:grpSp>
            <p:grpSp>
              <p:nvGrpSpPr>
                <p:cNvPr id="407" name="Group 226"/>
                <p:cNvGrpSpPr>
                  <a:grpSpLocks/>
                </p:cNvGrpSpPr>
                <p:nvPr/>
              </p:nvGrpSpPr>
              <p:grpSpPr bwMode="auto">
                <a:xfrm>
                  <a:off x="5549623" y="310663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32" name="Oval 431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33" name="Text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51</a:t>
                    </a:r>
                  </a:p>
                </p:txBody>
              </p:sp>
            </p:grpSp>
            <p:grpSp>
              <p:nvGrpSpPr>
                <p:cNvPr id="408" name="Group 229"/>
                <p:cNvGrpSpPr>
                  <a:grpSpLocks/>
                </p:cNvGrpSpPr>
                <p:nvPr/>
              </p:nvGrpSpPr>
              <p:grpSpPr bwMode="auto">
                <a:xfrm>
                  <a:off x="5891156" y="3449413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430" name="Oval 429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31" name="Text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60</a:t>
                    </a:r>
                  </a:p>
                </p:txBody>
              </p:sp>
            </p:grpSp>
            <p:grpSp>
              <p:nvGrpSpPr>
                <p:cNvPr id="409" name="Group 232"/>
                <p:cNvGrpSpPr>
                  <a:grpSpLocks/>
                </p:cNvGrpSpPr>
                <p:nvPr/>
              </p:nvGrpSpPr>
              <p:grpSpPr bwMode="auto">
                <a:xfrm>
                  <a:off x="6240296" y="344560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28" name="Oval 427"/>
                  <p:cNvSpPr/>
                  <p:nvPr/>
                </p:nvSpPr>
                <p:spPr bwMode="auto">
                  <a:xfrm>
                    <a:off x="3998058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29" name="TextBox 2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61</a:t>
                    </a:r>
                  </a:p>
                </p:txBody>
              </p:sp>
            </p:grpSp>
            <p:grpSp>
              <p:nvGrpSpPr>
                <p:cNvPr id="410" name="Group 235"/>
                <p:cNvGrpSpPr>
                  <a:grpSpLocks/>
                </p:cNvGrpSpPr>
                <p:nvPr/>
              </p:nvGrpSpPr>
              <p:grpSpPr bwMode="auto">
                <a:xfrm>
                  <a:off x="6589436" y="344857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26" name="Oval 425"/>
                  <p:cNvSpPr/>
                  <p:nvPr/>
                </p:nvSpPr>
                <p:spPr bwMode="auto">
                  <a:xfrm>
                    <a:off x="3998168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27" name="TextBox 2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62</a:t>
                    </a:r>
                  </a:p>
                </p:txBody>
              </p:sp>
            </p:grpSp>
            <p:grpSp>
              <p:nvGrpSpPr>
                <p:cNvPr id="411" name="Group 238"/>
                <p:cNvGrpSpPr>
                  <a:grpSpLocks/>
                </p:cNvGrpSpPr>
                <p:nvPr/>
              </p:nvGrpSpPr>
              <p:grpSpPr bwMode="auto">
                <a:xfrm>
                  <a:off x="6931892" y="3444766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24" name="Oval 423"/>
                  <p:cNvSpPr/>
                  <p:nvPr/>
                </p:nvSpPr>
                <p:spPr bwMode="auto">
                  <a:xfrm>
                    <a:off x="3998612" y="356157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25" name="TextBox 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63</a:t>
                    </a:r>
                  </a:p>
                </p:txBody>
              </p:sp>
            </p:grpSp>
            <p:grpSp>
              <p:nvGrpSpPr>
                <p:cNvPr id="412" name="Group 241"/>
                <p:cNvGrpSpPr>
                  <a:grpSpLocks/>
                </p:cNvGrpSpPr>
                <p:nvPr/>
              </p:nvGrpSpPr>
              <p:grpSpPr bwMode="auto">
                <a:xfrm>
                  <a:off x="7281032" y="3447745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422" name="Oval 421"/>
                  <p:cNvSpPr/>
                  <p:nvPr/>
                </p:nvSpPr>
                <p:spPr bwMode="auto">
                  <a:xfrm>
                    <a:off x="3998722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23" name="Text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64</a:t>
                    </a:r>
                  </a:p>
                </p:txBody>
              </p:sp>
            </p:grpSp>
            <p:grpSp>
              <p:nvGrpSpPr>
                <p:cNvPr id="413" name="Group 244"/>
                <p:cNvGrpSpPr>
                  <a:grpSpLocks/>
                </p:cNvGrpSpPr>
                <p:nvPr/>
              </p:nvGrpSpPr>
              <p:grpSpPr bwMode="auto">
                <a:xfrm>
                  <a:off x="4863379" y="3446911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20" name="Oval 419"/>
                  <p:cNvSpPr/>
                  <p:nvPr/>
                </p:nvSpPr>
                <p:spPr bwMode="auto">
                  <a:xfrm>
                    <a:off x="3997359" y="3562602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21" name="TextBox 2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57</a:t>
                    </a:r>
                  </a:p>
                </p:txBody>
              </p:sp>
            </p:grpSp>
            <p:grpSp>
              <p:nvGrpSpPr>
                <p:cNvPr id="414" name="Group 247"/>
                <p:cNvGrpSpPr>
                  <a:grpSpLocks/>
                </p:cNvGrpSpPr>
                <p:nvPr/>
              </p:nvGrpSpPr>
              <p:grpSpPr bwMode="auto">
                <a:xfrm>
                  <a:off x="5205835" y="344989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418" name="Oval 417"/>
                  <p:cNvSpPr/>
                  <p:nvPr/>
                </p:nvSpPr>
                <p:spPr bwMode="auto">
                  <a:xfrm>
                    <a:off x="3997469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19" name="Text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58</a:t>
                    </a:r>
                  </a:p>
                </p:txBody>
              </p:sp>
            </p:grpSp>
            <p:grpSp>
              <p:nvGrpSpPr>
                <p:cNvPr id="415" name="Group 250"/>
                <p:cNvGrpSpPr>
                  <a:grpSpLocks/>
                </p:cNvGrpSpPr>
                <p:nvPr/>
              </p:nvGrpSpPr>
              <p:grpSpPr bwMode="auto">
                <a:xfrm>
                  <a:off x="5554975" y="3452869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416" name="Oval 415"/>
                  <p:cNvSpPr/>
                  <p:nvPr/>
                </p:nvSpPr>
                <p:spPr bwMode="auto">
                  <a:xfrm>
                    <a:off x="3997913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417" name="TextBox 2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59</a:t>
                    </a:r>
                  </a:p>
                </p:txBody>
              </p:sp>
            </p:grpSp>
          </p:grpSp>
        </p:grpSp>
        <p:grpSp>
          <p:nvGrpSpPr>
            <p:cNvPr id="373" name="Group 372"/>
            <p:cNvGrpSpPr/>
            <p:nvPr/>
          </p:nvGrpSpPr>
          <p:grpSpPr>
            <a:xfrm>
              <a:off x="5917458" y="6288443"/>
              <a:ext cx="2812236" cy="261038"/>
              <a:chOff x="6208128" y="6109598"/>
              <a:chExt cx="2812236" cy="261038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6208128" y="6112043"/>
                <a:ext cx="1421438" cy="25859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7598926" y="6109598"/>
                <a:ext cx="1421438" cy="258593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374" name="TextBox 373"/>
            <p:cNvSpPr txBox="1"/>
            <p:nvPr/>
          </p:nvSpPr>
          <p:spPr>
            <a:xfrm>
              <a:off x="5599374" y="6457950"/>
              <a:ext cx="364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early phase			late phase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42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0"/>
            <a:ext cx="687949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0"/>
            <a:ext cx="6879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6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32671" y="-600786"/>
            <a:ext cx="11069702" cy="7534986"/>
            <a:chOff x="-632671" y="-600786"/>
            <a:chExt cx="11069702" cy="7534986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25" y="182563"/>
              <a:ext cx="8078788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9"/>
            <p:cNvGrpSpPr>
              <a:grpSpLocks/>
            </p:cNvGrpSpPr>
            <p:nvPr/>
          </p:nvGrpSpPr>
          <p:grpSpPr bwMode="auto">
            <a:xfrm rot="18352920">
              <a:off x="820359" y="3823617"/>
              <a:ext cx="3560762" cy="858837"/>
              <a:chOff x="133690" y="3018570"/>
              <a:chExt cx="3560763" cy="858838"/>
            </a:xfrm>
          </p:grpSpPr>
          <p:pic>
            <p:nvPicPr>
              <p:cNvPr id="6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690" y="3018570"/>
                <a:ext cx="3560763" cy="858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" name="Group 92"/>
              <p:cNvGrpSpPr>
                <a:grpSpLocks/>
              </p:cNvGrpSpPr>
              <p:nvPr/>
            </p:nvGrpSpPr>
            <p:grpSpPr bwMode="auto">
              <a:xfrm>
                <a:off x="1352376" y="3378395"/>
                <a:ext cx="261610" cy="246221"/>
                <a:chOff x="3986651" y="3558893"/>
                <a:chExt cx="261610" cy="246221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3997600" y="3561180"/>
                  <a:ext cx="220663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4" name="TextBox 9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8" name="Group 95"/>
              <p:cNvGrpSpPr>
                <a:grpSpLocks/>
              </p:cNvGrpSpPr>
              <p:nvPr/>
            </p:nvGrpSpPr>
            <p:grpSpPr bwMode="auto">
              <a:xfrm>
                <a:off x="1668096" y="3381266"/>
                <a:ext cx="255987" cy="246221"/>
                <a:chOff x="3986651" y="3558893"/>
                <a:chExt cx="255987" cy="246221"/>
              </a:xfrm>
            </p:grpSpPr>
            <p:sp>
              <p:nvSpPr>
                <p:cNvPr id="21" name="Oval 20"/>
                <p:cNvSpPr/>
                <p:nvPr/>
              </p:nvSpPr>
              <p:spPr bwMode="auto">
                <a:xfrm>
                  <a:off x="4001821" y="3543183"/>
                  <a:ext cx="225425" cy="2444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9" name="Group 98"/>
              <p:cNvGrpSpPr>
                <a:grpSpLocks/>
              </p:cNvGrpSpPr>
              <p:nvPr/>
            </p:nvGrpSpPr>
            <p:grpSpPr bwMode="auto">
              <a:xfrm>
                <a:off x="1983816" y="3384245"/>
                <a:ext cx="255987" cy="246221"/>
                <a:chOff x="3986651" y="3558893"/>
                <a:chExt cx="255987" cy="246221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3990573" y="3548492"/>
                  <a:ext cx="234950" cy="2317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0" name="TextBox 10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0" name="Group 101"/>
              <p:cNvGrpSpPr>
                <a:grpSpLocks/>
              </p:cNvGrpSpPr>
              <p:nvPr/>
            </p:nvGrpSpPr>
            <p:grpSpPr bwMode="auto">
              <a:xfrm>
                <a:off x="391439" y="3382577"/>
                <a:ext cx="255987" cy="246221"/>
                <a:chOff x="3986651" y="3558893"/>
                <a:chExt cx="255987" cy="246221"/>
              </a:xfrm>
            </p:grpSpPr>
            <p:sp>
              <p:nvSpPr>
                <p:cNvPr id="17" name="Oval 16"/>
                <p:cNvSpPr/>
                <p:nvPr/>
              </p:nvSpPr>
              <p:spPr bwMode="auto">
                <a:xfrm>
                  <a:off x="3987010" y="3547525"/>
                  <a:ext cx="23653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8" name="TextBox 10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1" name="Group 104"/>
              <p:cNvGrpSpPr>
                <a:grpSpLocks/>
              </p:cNvGrpSpPr>
              <p:nvPr/>
            </p:nvGrpSpPr>
            <p:grpSpPr bwMode="auto">
              <a:xfrm>
                <a:off x="713843" y="3385556"/>
                <a:ext cx="255987" cy="246221"/>
                <a:chOff x="3986651" y="3558893"/>
                <a:chExt cx="255987" cy="246221"/>
              </a:xfrm>
            </p:grpSpPr>
            <p:sp>
              <p:nvSpPr>
                <p:cNvPr id="15" name="Oval 14"/>
                <p:cNvSpPr/>
                <p:nvPr/>
              </p:nvSpPr>
              <p:spPr bwMode="auto">
                <a:xfrm>
                  <a:off x="3986932" y="3547273"/>
                  <a:ext cx="23495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" name="TextBox 10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2" name="Group 107"/>
              <p:cNvGrpSpPr>
                <a:grpSpLocks/>
              </p:cNvGrpSpPr>
              <p:nvPr/>
            </p:nvGrpSpPr>
            <p:grpSpPr bwMode="auto">
              <a:xfrm>
                <a:off x="1029563" y="3388535"/>
                <a:ext cx="255987" cy="246221"/>
                <a:chOff x="3986651" y="3558893"/>
                <a:chExt cx="255987" cy="246221"/>
              </a:xfrm>
            </p:grpSpPr>
            <p:sp>
              <p:nvSpPr>
                <p:cNvPr id="13" name="Oval 12"/>
                <p:cNvSpPr/>
                <p:nvPr/>
              </p:nvSpPr>
              <p:spPr bwMode="auto">
                <a:xfrm>
                  <a:off x="3984945" y="3552771"/>
                  <a:ext cx="23495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4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-95586" y="6034087"/>
              <a:ext cx="3265350" cy="823913"/>
              <a:chOff x="31887" y="5622925"/>
              <a:chExt cx="3265350" cy="823913"/>
            </a:xfrm>
          </p:grpSpPr>
          <p:sp>
            <p:nvSpPr>
              <p:cNvPr id="26" name="TextBox 30"/>
              <p:cNvSpPr txBox="1">
                <a:spLocks noChangeArrowheads="1"/>
              </p:cNvSpPr>
              <p:nvPr/>
            </p:nvSpPr>
            <p:spPr bwMode="auto">
              <a:xfrm>
                <a:off x="31887" y="5667731"/>
                <a:ext cx="9144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dirty="0" smtClean="0">
                    <a:solidFill>
                      <a:srgbClr val="000000"/>
                    </a:solidFill>
                  </a:rPr>
                  <a:t>LDA</a:t>
                </a:r>
                <a:endParaRPr lang="en-US" alt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Box 30"/>
              <p:cNvSpPr txBox="1">
                <a:spLocks noChangeArrowheads="1"/>
              </p:cNvSpPr>
              <p:nvPr/>
            </p:nvSpPr>
            <p:spPr bwMode="auto">
              <a:xfrm>
                <a:off x="52456" y="6046788"/>
                <a:ext cx="9144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dirty="0" smtClean="0">
                    <a:solidFill>
                      <a:srgbClr val="000000"/>
                    </a:solidFill>
                  </a:rPr>
                  <a:t>LDH</a:t>
                </a:r>
                <a:endParaRPr lang="en-US" altLang="en-US" sz="2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8" name="Group 121"/>
              <p:cNvGrpSpPr>
                <a:grpSpLocks/>
              </p:cNvGrpSpPr>
              <p:nvPr/>
            </p:nvGrpSpPr>
            <p:grpSpPr bwMode="auto">
              <a:xfrm rot="10785671">
                <a:off x="593724" y="5622925"/>
                <a:ext cx="2703513" cy="428625"/>
                <a:chOff x="4418834" y="3125359"/>
                <a:chExt cx="2703513" cy="430212"/>
              </a:xfrm>
            </p:grpSpPr>
            <p:pic>
              <p:nvPicPr>
                <p:cNvPr id="37" name="Picture 6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4213">
                  <a:off x="4418834" y="3125359"/>
                  <a:ext cx="2703513" cy="430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8" name="Oval 49"/>
                <p:cNvSpPr>
                  <a:spLocks/>
                </p:cNvSpPr>
                <p:nvPr/>
              </p:nvSpPr>
              <p:spPr bwMode="auto">
                <a:xfrm rot="-10785671">
                  <a:off x="5607849" y="3231912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4</a:t>
                  </a:r>
                </a:p>
              </p:txBody>
            </p:sp>
            <p:sp>
              <p:nvSpPr>
                <p:cNvPr id="39" name="Oval 49"/>
                <p:cNvSpPr>
                  <a:spLocks/>
                </p:cNvSpPr>
                <p:nvPr/>
              </p:nvSpPr>
              <p:spPr bwMode="auto">
                <a:xfrm rot="-10785671">
                  <a:off x="5288824" y="3216238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3</a:t>
                  </a:r>
                </a:p>
              </p:txBody>
            </p:sp>
            <p:sp>
              <p:nvSpPr>
                <p:cNvPr id="40" name="Oval 49"/>
                <p:cNvSpPr>
                  <a:spLocks/>
                </p:cNvSpPr>
                <p:nvPr/>
              </p:nvSpPr>
              <p:spPr bwMode="auto">
                <a:xfrm rot="-10785671">
                  <a:off x="4998374" y="3200681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2</a:t>
                  </a:r>
                </a:p>
              </p:txBody>
            </p:sp>
            <p:sp>
              <p:nvSpPr>
                <p:cNvPr id="41" name="Oval 49"/>
                <p:cNvSpPr>
                  <a:spLocks/>
                </p:cNvSpPr>
                <p:nvPr/>
              </p:nvSpPr>
              <p:spPr bwMode="auto">
                <a:xfrm rot="-10785671">
                  <a:off x="4676094" y="3204114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29" name="Group 121"/>
              <p:cNvGrpSpPr>
                <a:grpSpLocks/>
              </p:cNvGrpSpPr>
              <p:nvPr/>
            </p:nvGrpSpPr>
            <p:grpSpPr bwMode="auto">
              <a:xfrm rot="10785671">
                <a:off x="590549" y="6005513"/>
                <a:ext cx="2703513" cy="428625"/>
                <a:chOff x="4418834" y="3125359"/>
                <a:chExt cx="2703513" cy="430212"/>
              </a:xfrm>
            </p:grpSpPr>
            <p:pic>
              <p:nvPicPr>
                <p:cNvPr id="32" name="Picture 6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4213">
                  <a:off x="4418834" y="3125359"/>
                  <a:ext cx="2703513" cy="430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" name="Oval 49"/>
                <p:cNvSpPr>
                  <a:spLocks/>
                </p:cNvSpPr>
                <p:nvPr/>
              </p:nvSpPr>
              <p:spPr bwMode="auto">
                <a:xfrm rot="-10785671">
                  <a:off x="5607849" y="3231913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 dirty="0">
                      <a:latin typeface="Arial" charset="0"/>
                      <a:ea typeface="ＭＳ Ｐゴシック" charset="0"/>
                      <a:sym typeface="Arial" charset="0"/>
                    </a:rPr>
                    <a:t>4</a:t>
                  </a:r>
                </a:p>
              </p:txBody>
            </p:sp>
            <p:sp>
              <p:nvSpPr>
                <p:cNvPr id="34" name="Oval 49"/>
                <p:cNvSpPr>
                  <a:spLocks/>
                </p:cNvSpPr>
                <p:nvPr/>
              </p:nvSpPr>
              <p:spPr bwMode="auto">
                <a:xfrm rot="-10785671">
                  <a:off x="5288824" y="3216238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3</a:t>
                  </a:r>
                </a:p>
              </p:txBody>
            </p:sp>
            <p:sp>
              <p:nvSpPr>
                <p:cNvPr id="35" name="Oval 49"/>
                <p:cNvSpPr>
                  <a:spLocks/>
                </p:cNvSpPr>
                <p:nvPr/>
              </p:nvSpPr>
              <p:spPr bwMode="auto">
                <a:xfrm rot="-10785671">
                  <a:off x="4998374" y="3200682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2</a:t>
                  </a:r>
                </a:p>
              </p:txBody>
            </p:sp>
            <p:sp>
              <p:nvSpPr>
                <p:cNvPr id="36" name="Oval 49"/>
                <p:cNvSpPr>
                  <a:spLocks/>
                </p:cNvSpPr>
                <p:nvPr/>
              </p:nvSpPr>
              <p:spPr bwMode="auto">
                <a:xfrm rot="-10785671">
                  <a:off x="4676094" y="3204114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44" name="Rectangle 3"/>
            <p:cNvSpPr>
              <a:spLocks/>
            </p:cNvSpPr>
            <p:nvPr/>
          </p:nvSpPr>
          <p:spPr bwMode="auto">
            <a:xfrm>
              <a:off x="506928" y="246063"/>
              <a:ext cx="959406" cy="861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LEFT</a:t>
              </a:r>
            </a:p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35</a:t>
              </a:r>
              <a:r>
                <a:rPr lang="en-US" altLang="en-US" sz="28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-70</a:t>
              </a:r>
              <a:endParaRPr lang="en-US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710112" y="3759200"/>
              <a:ext cx="471488" cy="2946400"/>
              <a:chOff x="4710112" y="3581400"/>
              <a:chExt cx="471488" cy="2946400"/>
            </a:xfrm>
          </p:grpSpPr>
          <p:grpSp>
            <p:nvGrpSpPr>
              <p:cNvPr id="50" name="Group 228"/>
              <p:cNvGrpSpPr>
                <a:grpSpLocks/>
              </p:cNvGrpSpPr>
              <p:nvPr/>
            </p:nvGrpSpPr>
            <p:grpSpPr bwMode="auto">
              <a:xfrm rot="5400000">
                <a:off x="3472656" y="4818856"/>
                <a:ext cx="2946400" cy="471488"/>
                <a:chOff x="1525337" y="6243053"/>
                <a:chExt cx="2946400" cy="471488"/>
              </a:xfrm>
            </p:grpSpPr>
            <p:pic>
              <p:nvPicPr>
                <p:cNvPr id="53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25337" y="6243053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4" name="Group 211"/>
                <p:cNvGrpSpPr>
                  <a:grpSpLocks/>
                </p:cNvGrpSpPr>
                <p:nvPr/>
              </p:nvGrpSpPr>
              <p:grpSpPr bwMode="auto">
                <a:xfrm>
                  <a:off x="3919363" y="634236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4" name="Oval 63"/>
                  <p:cNvSpPr/>
                  <p:nvPr/>
                </p:nvSpPr>
                <p:spPr bwMode="auto">
                  <a:xfrm>
                    <a:off x="3987313" y="356076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5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55" name="Group 214"/>
                <p:cNvGrpSpPr>
                  <a:grpSpLocks/>
                </p:cNvGrpSpPr>
                <p:nvPr/>
              </p:nvGrpSpPr>
              <p:grpSpPr bwMode="auto">
                <a:xfrm>
                  <a:off x="2981981" y="6338187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62" name="Oval 61"/>
                  <p:cNvSpPr/>
                  <p:nvPr/>
                </p:nvSpPr>
                <p:spPr bwMode="auto">
                  <a:xfrm>
                    <a:off x="3990198" y="3561456"/>
                    <a:ext cx="22225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3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56" name="Group 217"/>
                <p:cNvGrpSpPr>
                  <a:grpSpLocks/>
                </p:cNvGrpSpPr>
                <p:nvPr/>
              </p:nvGrpSpPr>
              <p:grpSpPr bwMode="auto">
                <a:xfrm>
                  <a:off x="3600083" y="633866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0" name="Oval 59"/>
                  <p:cNvSpPr/>
                  <p:nvPr/>
                </p:nvSpPr>
                <p:spPr bwMode="auto">
                  <a:xfrm>
                    <a:off x="3987978" y="355450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1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57" name="Group 220"/>
                <p:cNvGrpSpPr>
                  <a:grpSpLocks/>
                </p:cNvGrpSpPr>
                <p:nvPr/>
              </p:nvGrpSpPr>
              <p:grpSpPr bwMode="auto">
                <a:xfrm>
                  <a:off x="3294168" y="63416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8" name="Oval 57"/>
                  <p:cNvSpPr/>
                  <p:nvPr/>
                </p:nvSpPr>
                <p:spPr bwMode="auto">
                  <a:xfrm>
                    <a:off x="3986714" y="35526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9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52" name="Rectangle 10"/>
              <p:cNvSpPr>
                <a:spLocks/>
              </p:cNvSpPr>
              <p:nvPr/>
            </p:nvSpPr>
            <p:spPr bwMode="auto">
              <a:xfrm rot="16200000">
                <a:off x="4743902" y="4582401"/>
                <a:ext cx="457200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9" name="Group 90"/>
            <p:cNvGrpSpPr>
              <a:grpSpLocks/>
            </p:cNvGrpSpPr>
            <p:nvPr/>
          </p:nvGrpSpPr>
          <p:grpSpPr bwMode="auto">
            <a:xfrm rot="18529156">
              <a:off x="2531837" y="5225256"/>
              <a:ext cx="2946400" cy="471488"/>
              <a:chOff x="148394" y="5614721"/>
              <a:chExt cx="2946400" cy="471488"/>
            </a:xfrm>
          </p:grpSpPr>
          <p:pic>
            <p:nvPicPr>
              <p:cNvPr id="72" name="Picture 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394" y="5614721"/>
                <a:ext cx="2946400" cy="47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3" name="Group 141"/>
              <p:cNvGrpSpPr>
                <a:grpSpLocks/>
              </p:cNvGrpSpPr>
              <p:nvPr/>
            </p:nvGrpSpPr>
            <p:grpSpPr bwMode="auto">
              <a:xfrm>
                <a:off x="1391144" y="5743272"/>
                <a:ext cx="261610" cy="246221"/>
                <a:chOff x="3986651" y="3558893"/>
                <a:chExt cx="261610" cy="246221"/>
              </a:xfrm>
            </p:grpSpPr>
            <p:sp>
              <p:nvSpPr>
                <p:cNvPr id="83" name="Oval 82"/>
                <p:cNvSpPr/>
                <p:nvPr/>
              </p:nvSpPr>
              <p:spPr bwMode="auto">
                <a:xfrm>
                  <a:off x="4007662" y="3544888"/>
                  <a:ext cx="234950" cy="23336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4" name="TextBox 14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74" name="Group 144"/>
              <p:cNvGrpSpPr>
                <a:grpSpLocks/>
              </p:cNvGrpSpPr>
              <p:nvPr/>
            </p:nvGrpSpPr>
            <p:grpSpPr bwMode="auto">
              <a:xfrm>
                <a:off x="450259" y="5747454"/>
                <a:ext cx="255987" cy="246221"/>
                <a:chOff x="3986651" y="3558893"/>
                <a:chExt cx="255987" cy="246221"/>
              </a:xfrm>
            </p:grpSpPr>
            <p:sp>
              <p:nvSpPr>
                <p:cNvPr id="81" name="Oval 80"/>
                <p:cNvSpPr/>
                <p:nvPr/>
              </p:nvSpPr>
              <p:spPr bwMode="auto">
                <a:xfrm>
                  <a:off x="4004584" y="3549069"/>
                  <a:ext cx="227012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2" name="TextBox 14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5" name="Group 147"/>
              <p:cNvGrpSpPr>
                <a:grpSpLocks/>
              </p:cNvGrpSpPr>
              <p:nvPr/>
            </p:nvGrpSpPr>
            <p:grpSpPr bwMode="auto">
              <a:xfrm>
                <a:off x="765979" y="5750433"/>
                <a:ext cx="255987" cy="246221"/>
                <a:chOff x="3986651" y="3558893"/>
                <a:chExt cx="255987" cy="246221"/>
              </a:xfrm>
            </p:grpSpPr>
            <p:sp>
              <p:nvSpPr>
                <p:cNvPr id="79" name="Oval 78"/>
                <p:cNvSpPr/>
                <p:nvPr/>
              </p:nvSpPr>
              <p:spPr bwMode="auto">
                <a:xfrm>
                  <a:off x="3998481" y="3543940"/>
                  <a:ext cx="228600" cy="2444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0" name="TextBox 14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6" name="Group 150"/>
              <p:cNvGrpSpPr>
                <a:grpSpLocks/>
              </p:cNvGrpSpPr>
              <p:nvPr/>
            </p:nvGrpSpPr>
            <p:grpSpPr bwMode="auto">
              <a:xfrm>
                <a:off x="1081699" y="5753412"/>
                <a:ext cx="255987" cy="246221"/>
                <a:chOff x="3986651" y="3558893"/>
                <a:chExt cx="255987" cy="246221"/>
              </a:xfrm>
            </p:grpSpPr>
            <p:sp>
              <p:nvSpPr>
                <p:cNvPr id="77" name="Oval 76"/>
                <p:cNvSpPr/>
                <p:nvPr/>
              </p:nvSpPr>
              <p:spPr bwMode="auto">
                <a:xfrm>
                  <a:off x="4008635" y="3545328"/>
                  <a:ext cx="227013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78" name="TextBox 15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86" name="Group 228"/>
            <p:cNvGrpSpPr>
              <a:grpSpLocks/>
            </p:cNvGrpSpPr>
            <p:nvPr/>
          </p:nvGrpSpPr>
          <p:grpSpPr bwMode="auto">
            <a:xfrm rot="2692847">
              <a:off x="4597400" y="4716307"/>
              <a:ext cx="2946400" cy="471487"/>
              <a:chOff x="1525337" y="6243053"/>
              <a:chExt cx="2946400" cy="471488"/>
            </a:xfrm>
          </p:grpSpPr>
          <p:pic>
            <p:nvPicPr>
              <p:cNvPr id="89" name="Picture 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525337" y="6243053"/>
                <a:ext cx="2946400" cy="47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0" name="Group 211"/>
              <p:cNvGrpSpPr>
                <a:grpSpLocks/>
              </p:cNvGrpSpPr>
              <p:nvPr/>
            </p:nvGrpSpPr>
            <p:grpSpPr bwMode="auto">
              <a:xfrm>
                <a:off x="3919363" y="6342369"/>
                <a:ext cx="255987" cy="246221"/>
                <a:chOff x="3986651" y="3558893"/>
                <a:chExt cx="255987" cy="246221"/>
              </a:xfrm>
            </p:grpSpPr>
            <p:sp>
              <p:nvSpPr>
                <p:cNvPr id="100" name="Oval 99"/>
                <p:cNvSpPr/>
                <p:nvPr/>
              </p:nvSpPr>
              <p:spPr bwMode="auto">
                <a:xfrm>
                  <a:off x="3988220" y="3561482"/>
                  <a:ext cx="228600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01" name="TextBox 21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91" name="Group 214"/>
              <p:cNvGrpSpPr>
                <a:grpSpLocks/>
              </p:cNvGrpSpPr>
              <p:nvPr/>
            </p:nvGrpSpPr>
            <p:grpSpPr bwMode="auto">
              <a:xfrm>
                <a:off x="2981981" y="6338187"/>
                <a:ext cx="261610" cy="246221"/>
                <a:chOff x="3986651" y="3558893"/>
                <a:chExt cx="261610" cy="246221"/>
              </a:xfrm>
            </p:grpSpPr>
            <p:sp>
              <p:nvSpPr>
                <p:cNvPr id="98" name="Oval 97"/>
                <p:cNvSpPr/>
                <p:nvPr/>
              </p:nvSpPr>
              <p:spPr bwMode="auto">
                <a:xfrm>
                  <a:off x="3993471" y="3566524"/>
                  <a:ext cx="223837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99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92" name="Group 217"/>
              <p:cNvGrpSpPr>
                <a:grpSpLocks/>
              </p:cNvGrpSpPr>
              <p:nvPr/>
            </p:nvGrpSpPr>
            <p:grpSpPr bwMode="auto">
              <a:xfrm>
                <a:off x="3600083" y="6338664"/>
                <a:ext cx="255987" cy="246221"/>
                <a:chOff x="3986651" y="3558893"/>
                <a:chExt cx="255987" cy="246221"/>
              </a:xfrm>
            </p:grpSpPr>
            <p:sp>
              <p:nvSpPr>
                <p:cNvPr id="96" name="Oval 95"/>
                <p:cNvSpPr/>
                <p:nvPr/>
              </p:nvSpPr>
              <p:spPr bwMode="auto">
                <a:xfrm>
                  <a:off x="3988284" y="3560588"/>
                  <a:ext cx="223837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97" name="TextBox 21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93" name="Group 220"/>
              <p:cNvGrpSpPr>
                <a:grpSpLocks/>
              </p:cNvGrpSpPr>
              <p:nvPr/>
            </p:nvGrpSpPr>
            <p:grpSpPr bwMode="auto">
              <a:xfrm>
                <a:off x="3294168" y="6341645"/>
                <a:ext cx="255987" cy="246221"/>
                <a:chOff x="3986651" y="3558893"/>
                <a:chExt cx="255987" cy="246221"/>
              </a:xfrm>
            </p:grpSpPr>
            <p:sp>
              <p:nvSpPr>
                <p:cNvPr id="94" name="Oval 93"/>
                <p:cNvSpPr/>
                <p:nvPr/>
              </p:nvSpPr>
              <p:spPr bwMode="auto">
                <a:xfrm>
                  <a:off x="3990866" y="3565397"/>
                  <a:ext cx="225425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95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102" name="Group 493"/>
            <p:cNvGrpSpPr>
              <a:grpSpLocks/>
            </p:cNvGrpSpPr>
            <p:nvPr/>
          </p:nvGrpSpPr>
          <p:grpSpPr bwMode="auto">
            <a:xfrm rot="21333984">
              <a:off x="-632671" y="2741616"/>
              <a:ext cx="4465637" cy="592138"/>
              <a:chOff x="2667000" y="3352800"/>
              <a:chExt cx="4465638" cy="592138"/>
            </a:xfrm>
          </p:grpSpPr>
          <p:pic>
            <p:nvPicPr>
              <p:cNvPr id="103" name="Picture 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3352800"/>
                <a:ext cx="4465638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4" name="Group 495"/>
              <p:cNvGrpSpPr>
                <a:grpSpLocks/>
              </p:cNvGrpSpPr>
              <p:nvPr/>
            </p:nvGrpSpPr>
            <p:grpSpPr bwMode="auto">
              <a:xfrm>
                <a:off x="3986651" y="3558893"/>
                <a:ext cx="261610" cy="246221"/>
                <a:chOff x="3986651" y="3558893"/>
                <a:chExt cx="261610" cy="246221"/>
              </a:xfrm>
            </p:grpSpPr>
            <p:sp>
              <p:nvSpPr>
                <p:cNvPr id="126" name="Oval 125"/>
                <p:cNvSpPr/>
                <p:nvPr/>
              </p:nvSpPr>
              <p:spPr bwMode="auto">
                <a:xfrm>
                  <a:off x="3997325" y="3562350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7" name="TextBox 51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05" name="Group 496"/>
              <p:cNvGrpSpPr>
                <a:grpSpLocks/>
              </p:cNvGrpSpPr>
              <p:nvPr/>
            </p:nvGrpSpPr>
            <p:grpSpPr bwMode="auto">
              <a:xfrm>
                <a:off x="4322423" y="3555080"/>
                <a:ext cx="255987" cy="246221"/>
                <a:chOff x="3986651" y="3558893"/>
                <a:chExt cx="255987" cy="246221"/>
              </a:xfrm>
            </p:grpSpPr>
            <p:sp>
              <p:nvSpPr>
                <p:cNvPr id="124" name="Oval 123"/>
                <p:cNvSpPr/>
                <p:nvPr/>
              </p:nvSpPr>
              <p:spPr bwMode="auto">
                <a:xfrm>
                  <a:off x="3998103" y="3561401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5" name="TextBox 51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06" name="Group 497"/>
              <p:cNvGrpSpPr>
                <a:grpSpLocks/>
              </p:cNvGrpSpPr>
              <p:nvPr/>
            </p:nvGrpSpPr>
            <p:grpSpPr bwMode="auto">
              <a:xfrm>
                <a:off x="4658195" y="3558059"/>
                <a:ext cx="255987" cy="246221"/>
                <a:chOff x="3986651" y="3558893"/>
                <a:chExt cx="255987" cy="246221"/>
              </a:xfrm>
            </p:grpSpPr>
            <p:sp>
              <p:nvSpPr>
                <p:cNvPr id="122" name="Oval 121"/>
                <p:cNvSpPr/>
                <p:nvPr/>
              </p:nvSpPr>
              <p:spPr bwMode="auto">
                <a:xfrm>
                  <a:off x="3997293" y="3561597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3" name="TextBox 51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</a:rPr>
                    <a:t>6</a:t>
                  </a:r>
                  <a:endParaRPr lang="en-US" altLang="en-US" sz="10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7" name="Group 498"/>
              <p:cNvGrpSpPr>
                <a:grpSpLocks/>
              </p:cNvGrpSpPr>
              <p:nvPr/>
            </p:nvGrpSpPr>
            <p:grpSpPr bwMode="auto">
              <a:xfrm>
                <a:off x="4993967" y="3554246"/>
                <a:ext cx="255987" cy="246221"/>
                <a:chOff x="3986651" y="3558893"/>
                <a:chExt cx="255987" cy="246221"/>
              </a:xfrm>
            </p:grpSpPr>
            <p:sp>
              <p:nvSpPr>
                <p:cNvPr id="120" name="Oval 119"/>
                <p:cNvSpPr/>
                <p:nvPr/>
              </p:nvSpPr>
              <p:spPr bwMode="auto">
                <a:xfrm>
                  <a:off x="3998072" y="3562235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1" name="TextBox 51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08" name="Group 499"/>
              <p:cNvGrpSpPr>
                <a:grpSpLocks/>
              </p:cNvGrpSpPr>
              <p:nvPr/>
            </p:nvGrpSpPr>
            <p:grpSpPr bwMode="auto">
              <a:xfrm>
                <a:off x="5329739" y="3557225"/>
                <a:ext cx="255987" cy="246221"/>
                <a:chOff x="3986651" y="3558893"/>
                <a:chExt cx="255987" cy="246221"/>
              </a:xfrm>
            </p:grpSpPr>
            <p:sp>
              <p:nvSpPr>
                <p:cNvPr id="118" name="Oval 117"/>
                <p:cNvSpPr/>
                <p:nvPr/>
              </p:nvSpPr>
              <p:spPr bwMode="auto">
                <a:xfrm>
                  <a:off x="3997263" y="3562431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9" name="TextBox 51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09" name="Group 500"/>
              <p:cNvGrpSpPr>
                <a:grpSpLocks/>
              </p:cNvGrpSpPr>
              <p:nvPr/>
            </p:nvGrpSpPr>
            <p:grpSpPr bwMode="auto">
              <a:xfrm>
                <a:off x="2972242" y="3556391"/>
                <a:ext cx="255987" cy="246221"/>
                <a:chOff x="3986651" y="3558893"/>
                <a:chExt cx="255987" cy="246221"/>
              </a:xfrm>
            </p:grpSpPr>
            <p:sp>
              <p:nvSpPr>
                <p:cNvPr id="116" name="Oval 115"/>
                <p:cNvSpPr/>
                <p:nvPr/>
              </p:nvSpPr>
              <p:spPr bwMode="auto">
                <a:xfrm>
                  <a:off x="3997321" y="3561677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7" name="TextBox 50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10" name="Group 501"/>
              <p:cNvGrpSpPr>
                <a:grpSpLocks/>
              </p:cNvGrpSpPr>
              <p:nvPr/>
            </p:nvGrpSpPr>
            <p:grpSpPr bwMode="auto">
              <a:xfrm>
                <a:off x="3308014" y="3559370"/>
                <a:ext cx="255987" cy="246221"/>
                <a:chOff x="3986651" y="3558893"/>
                <a:chExt cx="255987" cy="246221"/>
              </a:xfrm>
            </p:grpSpPr>
            <p:sp>
              <p:nvSpPr>
                <p:cNvPr id="114" name="Oval 113"/>
                <p:cNvSpPr/>
                <p:nvPr/>
              </p:nvSpPr>
              <p:spPr bwMode="auto">
                <a:xfrm>
                  <a:off x="3998099" y="356187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5" name="TextBox 50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11" name="Group 502"/>
              <p:cNvGrpSpPr>
                <a:grpSpLocks/>
              </p:cNvGrpSpPr>
              <p:nvPr/>
            </p:nvGrpSpPr>
            <p:grpSpPr bwMode="auto">
              <a:xfrm>
                <a:off x="3643786" y="3562349"/>
                <a:ext cx="255987" cy="246221"/>
                <a:chOff x="3986651" y="3558893"/>
                <a:chExt cx="255987" cy="246221"/>
              </a:xfrm>
            </p:grpSpPr>
            <p:sp>
              <p:nvSpPr>
                <p:cNvPr id="112" name="Oval 111"/>
                <p:cNvSpPr/>
                <p:nvPr/>
              </p:nvSpPr>
              <p:spPr bwMode="auto">
                <a:xfrm>
                  <a:off x="3997290" y="356206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3" name="TextBox 50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5410200" y="-600786"/>
              <a:ext cx="934235" cy="3561301"/>
              <a:chOff x="5410200" y="-600786"/>
              <a:chExt cx="934235" cy="3561301"/>
            </a:xfrm>
          </p:grpSpPr>
          <p:grpSp>
            <p:nvGrpSpPr>
              <p:cNvPr id="131" name="Group 443"/>
              <p:cNvGrpSpPr>
                <a:grpSpLocks/>
              </p:cNvGrpSpPr>
              <p:nvPr/>
            </p:nvGrpSpPr>
            <p:grpSpPr bwMode="auto">
              <a:xfrm rot="18098554">
                <a:off x="4134365" y="750446"/>
                <a:ext cx="3561301" cy="858838"/>
                <a:chOff x="548106" y="3847432"/>
                <a:chExt cx="3560763" cy="858838"/>
              </a:xfrm>
            </p:grpSpPr>
            <p:pic>
              <p:nvPicPr>
                <p:cNvPr id="134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548106" y="3847432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35" name="Group 445"/>
                <p:cNvGrpSpPr>
                  <a:grpSpLocks/>
                </p:cNvGrpSpPr>
                <p:nvPr/>
              </p:nvGrpSpPr>
              <p:grpSpPr bwMode="auto">
                <a:xfrm>
                  <a:off x="3593171" y="41044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51" name="Oval 150"/>
                  <p:cNvSpPr/>
                  <p:nvPr/>
                </p:nvSpPr>
                <p:spPr bwMode="auto">
                  <a:xfrm>
                    <a:off x="3994426" y="3562179"/>
                    <a:ext cx="22856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2" name="TextBox 4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36" name="Group 446"/>
                <p:cNvGrpSpPr>
                  <a:grpSpLocks/>
                </p:cNvGrpSpPr>
                <p:nvPr/>
              </p:nvGrpSpPr>
              <p:grpSpPr bwMode="auto">
                <a:xfrm>
                  <a:off x="2642422" y="4106998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>
                    <a:off x="3994406" y="3561265"/>
                    <a:ext cx="230153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0" name="TextBox 4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37" name="Group 447"/>
                <p:cNvGrpSpPr>
                  <a:grpSpLocks/>
                </p:cNvGrpSpPr>
                <p:nvPr/>
              </p:nvGrpSpPr>
              <p:grpSpPr bwMode="auto">
                <a:xfrm>
                  <a:off x="2323141" y="410318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3994648" y="3561903"/>
                    <a:ext cx="22856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8" name="TextBox 4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138" name="Group 448"/>
                <p:cNvGrpSpPr>
                  <a:grpSpLocks/>
                </p:cNvGrpSpPr>
                <p:nvPr/>
              </p:nvGrpSpPr>
              <p:grpSpPr bwMode="auto">
                <a:xfrm>
                  <a:off x="2003862" y="41061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5" name="Oval 144"/>
                  <p:cNvSpPr/>
                  <p:nvPr/>
                </p:nvSpPr>
                <p:spPr bwMode="auto">
                  <a:xfrm>
                    <a:off x="3994887" y="3562097"/>
                    <a:ext cx="228565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6" name="TextBox 4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39" name="Group 449"/>
                <p:cNvGrpSpPr>
                  <a:grpSpLocks/>
                </p:cNvGrpSpPr>
                <p:nvPr/>
              </p:nvGrpSpPr>
              <p:grpSpPr bwMode="auto">
                <a:xfrm>
                  <a:off x="3273890" y="41007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3" name="Oval 142"/>
                  <p:cNvSpPr/>
                  <p:nvPr/>
                </p:nvSpPr>
                <p:spPr bwMode="auto">
                  <a:xfrm>
                    <a:off x="3994667" y="3562709"/>
                    <a:ext cx="22856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4" name="TextBox 4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40" name="Group 450"/>
                <p:cNvGrpSpPr>
                  <a:grpSpLocks/>
                </p:cNvGrpSpPr>
                <p:nvPr/>
              </p:nvGrpSpPr>
              <p:grpSpPr bwMode="auto">
                <a:xfrm>
                  <a:off x="2961294" y="410377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1" name="Oval 140"/>
                  <p:cNvSpPr/>
                  <p:nvPr/>
                </p:nvSpPr>
                <p:spPr bwMode="auto">
                  <a:xfrm>
                    <a:off x="3992985" y="3561317"/>
                    <a:ext cx="228565" cy="23812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2" name="TextBox 4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32" name="Rectangle 10"/>
              <p:cNvSpPr>
                <a:spLocks/>
              </p:cNvSpPr>
              <p:nvPr/>
            </p:nvSpPr>
            <p:spPr bwMode="auto">
              <a:xfrm rot="18085774">
                <a:off x="5219700" y="1790700"/>
                <a:ext cx="457200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" name="Group 4"/>
            <p:cNvGrpSpPr>
              <a:grpSpLocks/>
            </p:cNvGrpSpPr>
            <p:nvPr/>
          </p:nvGrpSpPr>
          <p:grpSpPr bwMode="auto">
            <a:xfrm rot="21309988">
              <a:off x="5971393" y="2505264"/>
              <a:ext cx="4465638" cy="592138"/>
              <a:chOff x="187793" y="1455821"/>
              <a:chExt cx="4465638" cy="592138"/>
            </a:xfrm>
          </p:grpSpPr>
          <p:pic>
            <p:nvPicPr>
              <p:cNvPr id="154" name="Picture 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87793" y="1455821"/>
                <a:ext cx="4465638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55" name="Group 6"/>
              <p:cNvGrpSpPr>
                <a:grpSpLocks/>
              </p:cNvGrpSpPr>
              <p:nvPr/>
            </p:nvGrpSpPr>
            <p:grpSpPr bwMode="auto">
              <a:xfrm>
                <a:off x="4089140" y="1605938"/>
                <a:ext cx="255987" cy="246221"/>
                <a:chOff x="3986651" y="3558893"/>
                <a:chExt cx="255987" cy="246221"/>
              </a:xfrm>
            </p:grpSpPr>
            <p:sp>
              <p:nvSpPr>
                <p:cNvPr id="177" name="Oval 176"/>
                <p:cNvSpPr/>
                <p:nvPr/>
              </p:nvSpPr>
              <p:spPr bwMode="auto">
                <a:xfrm>
                  <a:off x="3996904" y="3562764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8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56" name="Group 7"/>
              <p:cNvGrpSpPr>
                <a:grpSpLocks/>
              </p:cNvGrpSpPr>
              <p:nvPr/>
            </p:nvGrpSpPr>
            <p:grpSpPr bwMode="auto">
              <a:xfrm>
                <a:off x="3078233" y="1601756"/>
                <a:ext cx="261610" cy="246221"/>
                <a:chOff x="3986651" y="3558893"/>
                <a:chExt cx="261610" cy="24622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>
                  <a:off x="3996574" y="3560596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6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57" name="Group 8"/>
              <p:cNvGrpSpPr>
                <a:grpSpLocks/>
              </p:cNvGrpSpPr>
              <p:nvPr/>
            </p:nvGrpSpPr>
            <p:grpSpPr bwMode="auto">
              <a:xfrm>
                <a:off x="2745584" y="1604627"/>
                <a:ext cx="255987" cy="246221"/>
                <a:chOff x="3986651" y="3558893"/>
                <a:chExt cx="255987" cy="246221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3995848" y="3560900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58" name="Group 9"/>
              <p:cNvGrpSpPr>
                <a:grpSpLocks/>
              </p:cNvGrpSpPr>
              <p:nvPr/>
            </p:nvGrpSpPr>
            <p:grpSpPr bwMode="auto">
              <a:xfrm>
                <a:off x="2412935" y="1600923"/>
                <a:ext cx="255987" cy="246221"/>
                <a:chOff x="3986651" y="3558893"/>
                <a:chExt cx="255987" cy="246221"/>
              </a:xfrm>
            </p:grpSpPr>
            <p:sp>
              <p:nvSpPr>
                <p:cNvPr id="171" name="Oval 170"/>
                <p:cNvSpPr/>
                <p:nvPr/>
              </p:nvSpPr>
              <p:spPr bwMode="auto">
                <a:xfrm>
                  <a:off x="3996709" y="3558254"/>
                  <a:ext cx="228600" cy="2381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2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59" name="Group 10"/>
              <p:cNvGrpSpPr>
                <a:grpSpLocks/>
              </p:cNvGrpSpPr>
              <p:nvPr/>
            </p:nvGrpSpPr>
            <p:grpSpPr bwMode="auto">
              <a:xfrm>
                <a:off x="2073602" y="1597110"/>
                <a:ext cx="255987" cy="246221"/>
                <a:chOff x="3986651" y="3558893"/>
                <a:chExt cx="255987" cy="246221"/>
              </a:xfrm>
            </p:grpSpPr>
            <p:sp>
              <p:nvSpPr>
                <p:cNvPr id="169" name="Oval 168"/>
                <p:cNvSpPr/>
                <p:nvPr/>
              </p:nvSpPr>
              <p:spPr bwMode="auto">
                <a:xfrm>
                  <a:off x="3996317" y="356047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0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60" name="Group 11"/>
              <p:cNvGrpSpPr>
                <a:grpSpLocks/>
              </p:cNvGrpSpPr>
              <p:nvPr/>
            </p:nvGrpSpPr>
            <p:grpSpPr bwMode="auto">
              <a:xfrm>
                <a:off x="1734268" y="1606773"/>
                <a:ext cx="255987" cy="246221"/>
                <a:chOff x="3986651" y="3558893"/>
                <a:chExt cx="255987" cy="246221"/>
              </a:xfrm>
            </p:grpSpPr>
            <p:sp>
              <p:nvSpPr>
                <p:cNvPr id="167" name="Oval 166"/>
                <p:cNvSpPr/>
                <p:nvPr/>
              </p:nvSpPr>
              <p:spPr bwMode="auto">
                <a:xfrm>
                  <a:off x="3995926" y="3560341"/>
                  <a:ext cx="228600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8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1" name="Group 12"/>
              <p:cNvGrpSpPr>
                <a:grpSpLocks/>
              </p:cNvGrpSpPr>
              <p:nvPr/>
            </p:nvGrpSpPr>
            <p:grpSpPr bwMode="auto">
              <a:xfrm>
                <a:off x="3756491" y="1608918"/>
                <a:ext cx="255987" cy="246221"/>
                <a:chOff x="3986651" y="3558893"/>
                <a:chExt cx="255987" cy="246221"/>
              </a:xfrm>
            </p:grpSpPr>
            <p:sp>
              <p:nvSpPr>
                <p:cNvPr id="165" name="Oval 164"/>
                <p:cNvSpPr/>
                <p:nvPr/>
              </p:nvSpPr>
              <p:spPr bwMode="auto">
                <a:xfrm>
                  <a:off x="3996178" y="3559784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6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62" name="Group 13"/>
              <p:cNvGrpSpPr>
                <a:grpSpLocks/>
              </p:cNvGrpSpPr>
              <p:nvPr/>
            </p:nvGrpSpPr>
            <p:grpSpPr bwMode="auto">
              <a:xfrm>
                <a:off x="3423841" y="1605213"/>
                <a:ext cx="255987" cy="246221"/>
                <a:chOff x="3986651" y="3558893"/>
                <a:chExt cx="255987" cy="246221"/>
              </a:xfrm>
            </p:grpSpPr>
            <p:sp>
              <p:nvSpPr>
                <p:cNvPr id="163" name="Oval 162"/>
                <p:cNvSpPr/>
                <p:nvPr/>
              </p:nvSpPr>
              <p:spPr bwMode="auto">
                <a:xfrm>
                  <a:off x="3993866" y="3560314"/>
                  <a:ext cx="231775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4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179" name="Rectangle 12"/>
            <p:cNvSpPr>
              <a:spLocks/>
            </p:cNvSpPr>
            <p:nvPr/>
          </p:nvSpPr>
          <p:spPr bwMode="auto">
            <a:xfrm rot="10609210">
              <a:off x="6781800" y="2819400"/>
              <a:ext cx="457200" cy="76200"/>
            </a:xfrm>
            <a:prstGeom prst="rect">
              <a:avLst/>
            </a:prstGeom>
            <a:solidFill>
              <a:srgbClr val="99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96851" y="3352800"/>
              <a:ext cx="54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LF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143000" y="4953000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LOF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805123" y="5586372"/>
              <a:ext cx="501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222596" y="605686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LMT</a:t>
              </a:r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034972" y="5574268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LPT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578564" y="2069068"/>
              <a:ext cx="448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705600" y="762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LP</a:t>
              </a:r>
              <a:endParaRPr lang="en-US" dirty="0"/>
            </a:p>
          </p:txBody>
        </p:sp>
        <p:grpSp>
          <p:nvGrpSpPr>
            <p:cNvPr id="188" name="Group 103"/>
            <p:cNvGrpSpPr>
              <a:grpSpLocks/>
            </p:cNvGrpSpPr>
            <p:nvPr/>
          </p:nvGrpSpPr>
          <p:grpSpPr bwMode="auto">
            <a:xfrm rot="20423929">
              <a:off x="2096568" y="1065021"/>
              <a:ext cx="4244975" cy="966788"/>
              <a:chOff x="441157" y="1514643"/>
              <a:chExt cx="4244975" cy="966788"/>
            </a:xfrm>
          </p:grpSpPr>
          <p:pic>
            <p:nvPicPr>
              <p:cNvPr id="18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157" y="1514643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90" name="Group 55"/>
              <p:cNvGrpSpPr>
                <a:grpSpLocks/>
              </p:cNvGrpSpPr>
              <p:nvPr/>
            </p:nvGrpSpPr>
            <p:grpSpPr bwMode="auto">
              <a:xfrm>
                <a:off x="1674539" y="1641862"/>
                <a:ext cx="261610" cy="246221"/>
                <a:chOff x="3986651" y="3558893"/>
                <a:chExt cx="261610" cy="24622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>
                  <a:off x="3997869" y="356184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7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91" name="Group 58"/>
              <p:cNvGrpSpPr>
                <a:grpSpLocks/>
              </p:cNvGrpSpPr>
              <p:nvPr/>
            </p:nvGrpSpPr>
            <p:grpSpPr bwMode="auto">
              <a:xfrm>
                <a:off x="2016995" y="1638049"/>
                <a:ext cx="255987" cy="246221"/>
                <a:chOff x="3986651" y="3558893"/>
                <a:chExt cx="255987" cy="246221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5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92" name="Group 61"/>
              <p:cNvGrpSpPr>
                <a:grpSpLocks/>
              </p:cNvGrpSpPr>
              <p:nvPr/>
            </p:nvGrpSpPr>
            <p:grpSpPr bwMode="auto">
              <a:xfrm>
                <a:off x="2366135" y="1641028"/>
                <a:ext cx="255987" cy="246221"/>
                <a:chOff x="3986651" y="3558893"/>
                <a:chExt cx="255987" cy="246221"/>
              </a:xfrm>
            </p:grpSpPr>
            <p:sp>
              <p:nvSpPr>
                <p:cNvPr id="232" name="Oval 23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3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93" name="Group 64"/>
              <p:cNvGrpSpPr>
                <a:grpSpLocks/>
              </p:cNvGrpSpPr>
              <p:nvPr/>
            </p:nvGrpSpPr>
            <p:grpSpPr bwMode="auto">
              <a:xfrm>
                <a:off x="2708591" y="1637215"/>
                <a:ext cx="255987" cy="246221"/>
                <a:chOff x="3986651" y="3558893"/>
                <a:chExt cx="255987" cy="246221"/>
              </a:xfrm>
            </p:grpSpPr>
            <p:sp>
              <p:nvSpPr>
                <p:cNvPr id="230" name="Oval 229"/>
                <p:cNvSpPr/>
                <p:nvPr/>
              </p:nvSpPr>
              <p:spPr bwMode="auto">
                <a:xfrm>
                  <a:off x="3997279" y="3561734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94" name="Group 67"/>
              <p:cNvGrpSpPr>
                <a:grpSpLocks/>
              </p:cNvGrpSpPr>
              <p:nvPr/>
            </p:nvGrpSpPr>
            <p:grpSpPr bwMode="auto">
              <a:xfrm>
                <a:off x="3057731" y="1640194"/>
                <a:ext cx="255987" cy="246221"/>
                <a:chOff x="3986651" y="3558893"/>
                <a:chExt cx="255987" cy="246221"/>
              </a:xfrm>
            </p:grpSpPr>
            <p:sp>
              <p:nvSpPr>
                <p:cNvPr id="228" name="Oval 227"/>
                <p:cNvSpPr/>
                <p:nvPr/>
              </p:nvSpPr>
              <p:spPr bwMode="auto">
                <a:xfrm>
                  <a:off x="3997389" y="3561930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9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95" name="Group 70"/>
              <p:cNvGrpSpPr>
                <a:grpSpLocks/>
              </p:cNvGrpSpPr>
              <p:nvPr/>
            </p:nvGrpSpPr>
            <p:grpSpPr bwMode="auto">
              <a:xfrm>
                <a:off x="633394" y="1639360"/>
                <a:ext cx="255987" cy="246221"/>
                <a:chOff x="3986651" y="3558893"/>
                <a:chExt cx="255987" cy="24622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>
                  <a:off x="3997614" y="3562764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7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96" name="Group 73"/>
              <p:cNvGrpSpPr>
                <a:grpSpLocks/>
              </p:cNvGrpSpPr>
              <p:nvPr/>
            </p:nvGrpSpPr>
            <p:grpSpPr bwMode="auto">
              <a:xfrm>
                <a:off x="982534" y="1642339"/>
                <a:ext cx="255987" cy="246221"/>
                <a:chOff x="3986651" y="3558893"/>
                <a:chExt cx="255987" cy="246221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3997724" y="3561372"/>
                  <a:ext cx="228600" cy="23653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5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97" name="Group 76"/>
              <p:cNvGrpSpPr>
                <a:grpSpLocks/>
              </p:cNvGrpSpPr>
              <p:nvPr/>
            </p:nvGrpSpPr>
            <p:grpSpPr bwMode="auto">
              <a:xfrm>
                <a:off x="1324990" y="1645318"/>
                <a:ext cx="255987" cy="246221"/>
                <a:chOff x="3986651" y="3558893"/>
                <a:chExt cx="255987" cy="246221"/>
              </a:xfrm>
            </p:grpSpPr>
            <p:sp>
              <p:nvSpPr>
                <p:cNvPr id="222" name="Oval 22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3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198" name="Group 79"/>
              <p:cNvGrpSpPr>
                <a:grpSpLocks/>
              </p:cNvGrpSpPr>
              <p:nvPr/>
            </p:nvGrpSpPr>
            <p:grpSpPr bwMode="auto">
              <a:xfrm>
                <a:off x="1633103" y="1988098"/>
                <a:ext cx="327308" cy="246221"/>
                <a:chOff x="3946547" y="3558893"/>
                <a:chExt cx="327308" cy="246221"/>
              </a:xfrm>
            </p:grpSpPr>
            <p:sp>
              <p:nvSpPr>
                <p:cNvPr id="220" name="Oval 21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1" name="TextBox 81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12</a:t>
                  </a:r>
                </a:p>
              </p:txBody>
            </p:sp>
          </p:grpSp>
          <p:grpSp>
            <p:nvGrpSpPr>
              <p:cNvPr id="199" name="Group 82"/>
              <p:cNvGrpSpPr>
                <a:grpSpLocks/>
              </p:cNvGrpSpPr>
              <p:nvPr/>
            </p:nvGrpSpPr>
            <p:grpSpPr bwMode="auto">
              <a:xfrm>
                <a:off x="1982243" y="1984285"/>
                <a:ext cx="327308" cy="246221"/>
                <a:chOff x="3953231" y="3558893"/>
                <a:chExt cx="327308" cy="246221"/>
              </a:xfrm>
            </p:grpSpPr>
            <p:sp>
              <p:nvSpPr>
                <p:cNvPr id="218" name="Oval 217"/>
                <p:cNvSpPr/>
                <p:nvPr/>
              </p:nvSpPr>
              <p:spPr bwMode="auto">
                <a:xfrm>
                  <a:off x="3998057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9" name="TextBox 84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00" name="Group 85"/>
              <p:cNvGrpSpPr>
                <a:grpSpLocks/>
              </p:cNvGrpSpPr>
              <p:nvPr/>
            </p:nvGrpSpPr>
            <p:grpSpPr bwMode="auto">
              <a:xfrm>
                <a:off x="2331383" y="1987264"/>
                <a:ext cx="338554" cy="246221"/>
                <a:chOff x="3953231" y="3558893"/>
                <a:chExt cx="338554" cy="246221"/>
              </a:xfrm>
            </p:grpSpPr>
            <p:sp>
              <p:nvSpPr>
                <p:cNvPr id="216" name="Oval 215"/>
                <p:cNvSpPr/>
                <p:nvPr/>
              </p:nvSpPr>
              <p:spPr bwMode="auto">
                <a:xfrm>
                  <a:off x="3998167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7" name="TextBox 87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14</a:t>
                  </a:r>
                </a:p>
              </p:txBody>
            </p:sp>
          </p:grpSp>
          <p:grpSp>
            <p:nvGrpSpPr>
              <p:cNvPr id="201" name="Group 88"/>
              <p:cNvGrpSpPr>
                <a:grpSpLocks/>
              </p:cNvGrpSpPr>
              <p:nvPr/>
            </p:nvGrpSpPr>
            <p:grpSpPr bwMode="auto">
              <a:xfrm>
                <a:off x="2673839" y="1983451"/>
                <a:ext cx="327308" cy="246221"/>
                <a:chOff x="3953231" y="3558893"/>
                <a:chExt cx="327308" cy="246221"/>
              </a:xfrm>
            </p:grpSpPr>
            <p:sp>
              <p:nvSpPr>
                <p:cNvPr id="214" name="Oval 213"/>
                <p:cNvSpPr/>
                <p:nvPr/>
              </p:nvSpPr>
              <p:spPr bwMode="auto">
                <a:xfrm>
                  <a:off x="3998611" y="356157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5" name="TextBox 9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15</a:t>
                  </a:r>
                </a:p>
              </p:txBody>
            </p:sp>
          </p:grpSp>
          <p:grpSp>
            <p:nvGrpSpPr>
              <p:cNvPr id="202" name="Group 91"/>
              <p:cNvGrpSpPr>
                <a:grpSpLocks/>
              </p:cNvGrpSpPr>
              <p:nvPr/>
            </p:nvGrpSpPr>
            <p:grpSpPr bwMode="auto">
              <a:xfrm>
                <a:off x="3022979" y="1986430"/>
                <a:ext cx="327308" cy="246221"/>
                <a:chOff x="3953231" y="3558893"/>
                <a:chExt cx="327308" cy="246221"/>
              </a:xfrm>
            </p:grpSpPr>
            <p:sp>
              <p:nvSpPr>
                <p:cNvPr id="212" name="Oval 211"/>
                <p:cNvSpPr/>
                <p:nvPr/>
              </p:nvSpPr>
              <p:spPr bwMode="auto">
                <a:xfrm>
                  <a:off x="3998721" y="356176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3" name="TextBox 93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16</a:t>
                  </a:r>
                </a:p>
              </p:txBody>
            </p:sp>
          </p:grpSp>
          <p:grpSp>
            <p:nvGrpSpPr>
              <p:cNvPr id="203" name="Group 94"/>
              <p:cNvGrpSpPr>
                <a:grpSpLocks/>
              </p:cNvGrpSpPr>
              <p:nvPr/>
            </p:nvGrpSpPr>
            <p:grpSpPr bwMode="auto">
              <a:xfrm>
                <a:off x="632062" y="1985596"/>
                <a:ext cx="255987" cy="246221"/>
                <a:chOff x="3986651" y="3558893"/>
                <a:chExt cx="255987" cy="24622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>
                  <a:off x="3997358" y="3562603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1" name="TextBox 9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9</a:t>
                  </a:r>
                </a:p>
              </p:txBody>
            </p:sp>
          </p:grpSp>
          <p:grpSp>
            <p:nvGrpSpPr>
              <p:cNvPr id="204" name="Group 97"/>
              <p:cNvGrpSpPr>
                <a:grpSpLocks/>
              </p:cNvGrpSpPr>
              <p:nvPr/>
            </p:nvGrpSpPr>
            <p:grpSpPr bwMode="auto">
              <a:xfrm>
                <a:off x="947782" y="1988575"/>
                <a:ext cx="327308" cy="246221"/>
                <a:chOff x="3953231" y="3558893"/>
                <a:chExt cx="327308" cy="246221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3997468" y="356279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09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05" name="Group 100"/>
              <p:cNvGrpSpPr>
                <a:grpSpLocks/>
              </p:cNvGrpSpPr>
              <p:nvPr/>
            </p:nvGrpSpPr>
            <p:grpSpPr bwMode="auto">
              <a:xfrm>
                <a:off x="1296922" y="1991554"/>
                <a:ext cx="317790" cy="246221"/>
                <a:chOff x="3959915" y="3558893"/>
                <a:chExt cx="317790" cy="246221"/>
              </a:xfrm>
            </p:grpSpPr>
            <p:sp>
              <p:nvSpPr>
                <p:cNvPr id="206" name="Oval 205"/>
                <p:cNvSpPr/>
                <p:nvPr/>
              </p:nvSpPr>
              <p:spPr bwMode="auto">
                <a:xfrm>
                  <a:off x="3997912" y="3561407"/>
                  <a:ext cx="228600" cy="23653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07" name="TextBox 10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1779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11</a:t>
                  </a:r>
                </a:p>
              </p:txBody>
            </p:sp>
          </p:grpSp>
        </p:grpSp>
        <p:grpSp>
          <p:nvGrpSpPr>
            <p:cNvPr id="238" name="Group 253"/>
            <p:cNvGrpSpPr>
              <a:grpSpLocks/>
            </p:cNvGrpSpPr>
            <p:nvPr/>
          </p:nvGrpSpPr>
          <p:grpSpPr bwMode="auto">
            <a:xfrm rot="20179803">
              <a:off x="2509294" y="2118931"/>
              <a:ext cx="4244975" cy="966787"/>
              <a:chOff x="160421" y="2811387"/>
              <a:chExt cx="4244975" cy="966788"/>
            </a:xfrm>
          </p:grpSpPr>
          <p:pic>
            <p:nvPicPr>
              <p:cNvPr id="23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421" y="2811387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40" name="Group 107"/>
              <p:cNvGrpSpPr>
                <a:grpSpLocks/>
              </p:cNvGrpSpPr>
              <p:nvPr/>
            </p:nvGrpSpPr>
            <p:grpSpPr bwMode="auto">
              <a:xfrm>
                <a:off x="1367067" y="2938606"/>
                <a:ext cx="327308" cy="246221"/>
                <a:chOff x="3959915" y="3558893"/>
                <a:chExt cx="327308" cy="246221"/>
              </a:xfrm>
            </p:grpSpPr>
            <p:sp>
              <p:nvSpPr>
                <p:cNvPr id="286" name="Oval 285"/>
                <p:cNvSpPr/>
                <p:nvPr/>
              </p:nvSpPr>
              <p:spPr bwMode="auto">
                <a:xfrm>
                  <a:off x="3997869" y="356184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7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20</a:t>
                  </a:r>
                </a:p>
              </p:txBody>
            </p:sp>
          </p:grpSp>
          <p:grpSp>
            <p:nvGrpSpPr>
              <p:cNvPr id="241" name="Group 110"/>
              <p:cNvGrpSpPr>
                <a:grpSpLocks/>
              </p:cNvGrpSpPr>
              <p:nvPr/>
            </p:nvGrpSpPr>
            <p:grpSpPr bwMode="auto">
              <a:xfrm>
                <a:off x="1709523" y="2934793"/>
                <a:ext cx="327308" cy="246221"/>
                <a:chOff x="3959915" y="3558893"/>
                <a:chExt cx="327308" cy="246221"/>
              </a:xfrm>
            </p:grpSpPr>
            <p:sp>
              <p:nvSpPr>
                <p:cNvPr id="284" name="Oval 28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5" name="TextBox 11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21</a:t>
                  </a:r>
                </a:p>
              </p:txBody>
            </p:sp>
          </p:grpSp>
          <p:grpSp>
            <p:nvGrpSpPr>
              <p:cNvPr id="242" name="Group 113"/>
              <p:cNvGrpSpPr>
                <a:grpSpLocks/>
              </p:cNvGrpSpPr>
              <p:nvPr/>
            </p:nvGrpSpPr>
            <p:grpSpPr bwMode="auto">
              <a:xfrm>
                <a:off x="2058663" y="2937772"/>
                <a:ext cx="327308" cy="246221"/>
                <a:chOff x="3959915" y="3558893"/>
                <a:chExt cx="327308" cy="246221"/>
              </a:xfrm>
            </p:grpSpPr>
            <p:sp>
              <p:nvSpPr>
                <p:cNvPr id="282" name="Oval 28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3" name="TextBox 115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22</a:t>
                  </a:r>
                </a:p>
              </p:txBody>
            </p:sp>
          </p:grpSp>
          <p:grpSp>
            <p:nvGrpSpPr>
              <p:cNvPr id="243" name="Group 116"/>
              <p:cNvGrpSpPr>
                <a:grpSpLocks/>
              </p:cNvGrpSpPr>
              <p:nvPr/>
            </p:nvGrpSpPr>
            <p:grpSpPr bwMode="auto">
              <a:xfrm>
                <a:off x="2401119" y="2933959"/>
                <a:ext cx="327308" cy="246221"/>
                <a:chOff x="3959915" y="3558893"/>
                <a:chExt cx="327308" cy="246221"/>
              </a:xfrm>
            </p:grpSpPr>
            <p:sp>
              <p:nvSpPr>
                <p:cNvPr id="280" name="Oval 279"/>
                <p:cNvSpPr/>
                <p:nvPr/>
              </p:nvSpPr>
              <p:spPr bwMode="auto">
                <a:xfrm>
                  <a:off x="3997279" y="3561733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1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23</a:t>
                  </a:r>
                </a:p>
              </p:txBody>
            </p:sp>
          </p:grpSp>
          <p:grpSp>
            <p:nvGrpSpPr>
              <p:cNvPr id="244" name="Group 119"/>
              <p:cNvGrpSpPr>
                <a:grpSpLocks/>
              </p:cNvGrpSpPr>
              <p:nvPr/>
            </p:nvGrpSpPr>
            <p:grpSpPr bwMode="auto">
              <a:xfrm>
                <a:off x="2750259" y="2930254"/>
                <a:ext cx="338554" cy="246221"/>
                <a:chOff x="3959915" y="3552209"/>
                <a:chExt cx="338554" cy="246221"/>
              </a:xfrm>
            </p:grpSpPr>
            <p:sp>
              <p:nvSpPr>
                <p:cNvPr id="278" name="Oval 277"/>
                <p:cNvSpPr/>
                <p:nvPr/>
              </p:nvSpPr>
              <p:spPr bwMode="auto">
                <a:xfrm>
                  <a:off x="3997389" y="3561929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9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2209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24</a:t>
                  </a:r>
                </a:p>
              </p:txBody>
            </p:sp>
          </p:grpSp>
          <p:grpSp>
            <p:nvGrpSpPr>
              <p:cNvPr id="245" name="Group 122"/>
              <p:cNvGrpSpPr>
                <a:grpSpLocks/>
              </p:cNvGrpSpPr>
              <p:nvPr/>
            </p:nvGrpSpPr>
            <p:grpSpPr bwMode="auto">
              <a:xfrm>
                <a:off x="325922" y="2936104"/>
                <a:ext cx="327308" cy="246221"/>
                <a:chOff x="3959915" y="3558893"/>
                <a:chExt cx="327308" cy="246221"/>
              </a:xfrm>
            </p:grpSpPr>
            <p:sp>
              <p:nvSpPr>
                <p:cNvPr id="276" name="Oval 275"/>
                <p:cNvSpPr/>
                <p:nvPr/>
              </p:nvSpPr>
              <p:spPr bwMode="auto">
                <a:xfrm>
                  <a:off x="3997614" y="356276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7" name="TextBox 124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17</a:t>
                  </a:r>
                </a:p>
              </p:txBody>
            </p:sp>
          </p:grpSp>
          <p:grpSp>
            <p:nvGrpSpPr>
              <p:cNvPr id="246" name="Group 125"/>
              <p:cNvGrpSpPr>
                <a:grpSpLocks/>
              </p:cNvGrpSpPr>
              <p:nvPr/>
            </p:nvGrpSpPr>
            <p:grpSpPr bwMode="auto">
              <a:xfrm>
                <a:off x="668378" y="2939083"/>
                <a:ext cx="327308" cy="246221"/>
                <a:chOff x="3953231" y="3558893"/>
                <a:chExt cx="327308" cy="246221"/>
              </a:xfrm>
            </p:grpSpPr>
            <p:sp>
              <p:nvSpPr>
                <p:cNvPr id="274" name="Oval 273"/>
                <p:cNvSpPr/>
                <p:nvPr/>
              </p:nvSpPr>
              <p:spPr bwMode="auto">
                <a:xfrm>
                  <a:off x="3997724" y="3561372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5" name="TextBox 127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18</a:t>
                  </a:r>
                </a:p>
              </p:txBody>
            </p:sp>
          </p:grpSp>
          <p:grpSp>
            <p:nvGrpSpPr>
              <p:cNvPr id="247" name="Group 128"/>
              <p:cNvGrpSpPr>
                <a:grpSpLocks/>
              </p:cNvGrpSpPr>
              <p:nvPr/>
            </p:nvGrpSpPr>
            <p:grpSpPr bwMode="auto">
              <a:xfrm>
                <a:off x="1010834" y="2942062"/>
                <a:ext cx="327308" cy="246221"/>
                <a:chOff x="3953231" y="3558893"/>
                <a:chExt cx="327308" cy="246221"/>
              </a:xfrm>
            </p:grpSpPr>
            <p:sp>
              <p:nvSpPr>
                <p:cNvPr id="272" name="Oval 27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3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19</a:t>
                  </a:r>
                </a:p>
              </p:txBody>
            </p:sp>
          </p:grpSp>
          <p:grpSp>
            <p:nvGrpSpPr>
              <p:cNvPr id="248" name="Group 131"/>
              <p:cNvGrpSpPr>
                <a:grpSpLocks/>
              </p:cNvGrpSpPr>
              <p:nvPr/>
            </p:nvGrpSpPr>
            <p:grpSpPr bwMode="auto">
              <a:xfrm>
                <a:off x="1352367" y="3284842"/>
                <a:ext cx="327308" cy="246221"/>
                <a:chOff x="3946547" y="3558893"/>
                <a:chExt cx="327308" cy="246221"/>
              </a:xfrm>
            </p:grpSpPr>
            <p:sp>
              <p:nvSpPr>
                <p:cNvPr id="270" name="Oval 26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1" name="TextBox 133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28</a:t>
                  </a:r>
                </a:p>
              </p:txBody>
            </p:sp>
          </p:grpSp>
          <p:grpSp>
            <p:nvGrpSpPr>
              <p:cNvPr id="249" name="Group 134"/>
              <p:cNvGrpSpPr>
                <a:grpSpLocks/>
              </p:cNvGrpSpPr>
              <p:nvPr/>
            </p:nvGrpSpPr>
            <p:grpSpPr bwMode="auto">
              <a:xfrm>
                <a:off x="1701507" y="3281029"/>
                <a:ext cx="327308" cy="246221"/>
                <a:chOff x="3953231" y="3558893"/>
                <a:chExt cx="327308" cy="246221"/>
              </a:xfrm>
            </p:grpSpPr>
            <p:sp>
              <p:nvSpPr>
                <p:cNvPr id="268" name="Oval 267"/>
                <p:cNvSpPr/>
                <p:nvPr/>
              </p:nvSpPr>
              <p:spPr bwMode="auto">
                <a:xfrm>
                  <a:off x="3998057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9" name="TextBox 136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>
                      <a:solidFill>
                        <a:srgbClr val="000000"/>
                      </a:solidFill>
                    </a:rPr>
                    <a:t>29</a:t>
                  </a:r>
                </a:p>
              </p:txBody>
            </p:sp>
          </p:grpSp>
          <p:grpSp>
            <p:nvGrpSpPr>
              <p:cNvPr id="250" name="Group 137"/>
              <p:cNvGrpSpPr>
                <a:grpSpLocks/>
              </p:cNvGrpSpPr>
              <p:nvPr/>
            </p:nvGrpSpPr>
            <p:grpSpPr bwMode="auto">
              <a:xfrm>
                <a:off x="2050647" y="3284008"/>
                <a:ext cx="327308" cy="246221"/>
                <a:chOff x="3953231" y="3558893"/>
                <a:chExt cx="327308" cy="246221"/>
              </a:xfrm>
            </p:grpSpPr>
            <p:sp>
              <p:nvSpPr>
                <p:cNvPr id="266" name="Oval 265"/>
                <p:cNvSpPr/>
                <p:nvPr/>
              </p:nvSpPr>
              <p:spPr bwMode="auto">
                <a:xfrm>
                  <a:off x="3998167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7" name="TextBox 13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30</a:t>
                  </a:r>
                </a:p>
              </p:txBody>
            </p:sp>
          </p:grpSp>
          <p:grpSp>
            <p:nvGrpSpPr>
              <p:cNvPr id="251" name="Group 140"/>
              <p:cNvGrpSpPr>
                <a:grpSpLocks/>
              </p:cNvGrpSpPr>
              <p:nvPr/>
            </p:nvGrpSpPr>
            <p:grpSpPr bwMode="auto">
              <a:xfrm>
                <a:off x="2393103" y="3280195"/>
                <a:ext cx="327308" cy="246221"/>
                <a:chOff x="3953231" y="3558893"/>
                <a:chExt cx="327308" cy="246221"/>
              </a:xfrm>
            </p:grpSpPr>
            <p:sp>
              <p:nvSpPr>
                <p:cNvPr id="264" name="Oval 263"/>
                <p:cNvSpPr/>
                <p:nvPr/>
              </p:nvSpPr>
              <p:spPr bwMode="auto">
                <a:xfrm>
                  <a:off x="3998611" y="356157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5" name="TextBox 142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31</a:t>
                  </a:r>
                </a:p>
              </p:txBody>
            </p:sp>
          </p:grpSp>
          <p:grpSp>
            <p:nvGrpSpPr>
              <p:cNvPr id="252" name="Group 143"/>
              <p:cNvGrpSpPr>
                <a:grpSpLocks/>
              </p:cNvGrpSpPr>
              <p:nvPr/>
            </p:nvGrpSpPr>
            <p:grpSpPr bwMode="auto">
              <a:xfrm>
                <a:off x="2742243" y="3283174"/>
                <a:ext cx="327308" cy="246221"/>
                <a:chOff x="3953231" y="3558893"/>
                <a:chExt cx="327308" cy="24622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>
                  <a:off x="3998721" y="35617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3" name="TextBox 145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grpSp>
            <p:nvGrpSpPr>
              <p:cNvPr id="253" name="Group 146"/>
              <p:cNvGrpSpPr>
                <a:grpSpLocks/>
              </p:cNvGrpSpPr>
              <p:nvPr/>
            </p:nvGrpSpPr>
            <p:grpSpPr bwMode="auto">
              <a:xfrm>
                <a:off x="324590" y="3282340"/>
                <a:ext cx="327308" cy="246221"/>
                <a:chOff x="3959915" y="3558893"/>
                <a:chExt cx="327308" cy="246221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3997358" y="3562602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1" name="TextBox 148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25</a:t>
                  </a:r>
                </a:p>
              </p:txBody>
            </p:sp>
          </p:grpSp>
          <p:grpSp>
            <p:nvGrpSpPr>
              <p:cNvPr id="254" name="Group 149"/>
              <p:cNvGrpSpPr>
                <a:grpSpLocks/>
              </p:cNvGrpSpPr>
              <p:nvPr/>
            </p:nvGrpSpPr>
            <p:grpSpPr bwMode="auto">
              <a:xfrm>
                <a:off x="667046" y="3285319"/>
                <a:ext cx="327308" cy="246221"/>
                <a:chOff x="3953231" y="3558893"/>
                <a:chExt cx="327308" cy="246221"/>
              </a:xfrm>
            </p:grpSpPr>
            <p:sp>
              <p:nvSpPr>
                <p:cNvPr id="258" name="Oval 257"/>
                <p:cNvSpPr/>
                <p:nvPr/>
              </p:nvSpPr>
              <p:spPr bwMode="auto">
                <a:xfrm>
                  <a:off x="3997468" y="356279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59" name="TextBox 151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26</a:t>
                  </a:r>
                </a:p>
              </p:txBody>
            </p:sp>
          </p:grpSp>
          <p:grpSp>
            <p:nvGrpSpPr>
              <p:cNvPr id="255" name="Group 152"/>
              <p:cNvGrpSpPr>
                <a:grpSpLocks/>
              </p:cNvGrpSpPr>
              <p:nvPr/>
            </p:nvGrpSpPr>
            <p:grpSpPr bwMode="auto">
              <a:xfrm>
                <a:off x="1016186" y="3288298"/>
                <a:ext cx="327308" cy="246221"/>
                <a:chOff x="3959915" y="3558893"/>
                <a:chExt cx="327308" cy="246221"/>
              </a:xfrm>
            </p:grpSpPr>
            <p:sp>
              <p:nvSpPr>
                <p:cNvPr id="256" name="Oval 255"/>
                <p:cNvSpPr/>
                <p:nvPr/>
              </p:nvSpPr>
              <p:spPr bwMode="auto">
                <a:xfrm>
                  <a:off x="3997912" y="3561407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57" name="TextBox 154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27</a:t>
                  </a:r>
                </a:p>
              </p:txBody>
            </p:sp>
          </p:grpSp>
        </p:grpSp>
        <p:grpSp>
          <p:nvGrpSpPr>
            <p:cNvPr id="288" name="Group 254"/>
            <p:cNvGrpSpPr>
              <a:grpSpLocks/>
            </p:cNvGrpSpPr>
            <p:nvPr/>
          </p:nvGrpSpPr>
          <p:grpSpPr bwMode="auto">
            <a:xfrm rot="19994457">
              <a:off x="2996475" y="3037461"/>
              <a:ext cx="4244975" cy="966787"/>
              <a:chOff x="4664242" y="1834155"/>
              <a:chExt cx="4244975" cy="966788"/>
            </a:xfrm>
          </p:grpSpPr>
          <p:pic>
            <p:nvPicPr>
              <p:cNvPr id="28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4242" y="1834155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0" name="Group 156"/>
              <p:cNvGrpSpPr>
                <a:grpSpLocks/>
              </p:cNvGrpSpPr>
              <p:nvPr/>
            </p:nvGrpSpPr>
            <p:grpSpPr bwMode="auto">
              <a:xfrm>
                <a:off x="5870888" y="1961374"/>
                <a:ext cx="327308" cy="246221"/>
                <a:chOff x="3959915" y="3558893"/>
                <a:chExt cx="327308" cy="246221"/>
              </a:xfrm>
            </p:grpSpPr>
            <p:sp>
              <p:nvSpPr>
                <p:cNvPr id="336" name="Oval 335"/>
                <p:cNvSpPr/>
                <p:nvPr/>
              </p:nvSpPr>
              <p:spPr bwMode="auto">
                <a:xfrm>
                  <a:off x="3997869" y="356184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7" name="TextBox 158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36</a:t>
                  </a:r>
                </a:p>
              </p:txBody>
            </p:sp>
          </p:grpSp>
          <p:grpSp>
            <p:nvGrpSpPr>
              <p:cNvPr id="291" name="Group 159"/>
              <p:cNvGrpSpPr>
                <a:grpSpLocks/>
              </p:cNvGrpSpPr>
              <p:nvPr/>
            </p:nvGrpSpPr>
            <p:grpSpPr bwMode="auto">
              <a:xfrm>
                <a:off x="6213344" y="1957561"/>
                <a:ext cx="327308" cy="246221"/>
                <a:chOff x="3959915" y="3558893"/>
                <a:chExt cx="327308" cy="246221"/>
              </a:xfrm>
            </p:grpSpPr>
            <p:sp>
              <p:nvSpPr>
                <p:cNvPr id="334" name="Oval 33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5" name="TextBox 161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37</a:t>
                  </a:r>
                </a:p>
              </p:txBody>
            </p:sp>
          </p:grpSp>
          <p:grpSp>
            <p:nvGrpSpPr>
              <p:cNvPr id="292" name="Group 162"/>
              <p:cNvGrpSpPr>
                <a:grpSpLocks/>
              </p:cNvGrpSpPr>
              <p:nvPr/>
            </p:nvGrpSpPr>
            <p:grpSpPr bwMode="auto">
              <a:xfrm>
                <a:off x="6562484" y="1960540"/>
                <a:ext cx="327308" cy="246221"/>
                <a:chOff x="3959915" y="3558893"/>
                <a:chExt cx="327308" cy="246221"/>
              </a:xfrm>
            </p:grpSpPr>
            <p:sp>
              <p:nvSpPr>
                <p:cNvPr id="332" name="Oval 33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3" name="TextBox 164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38</a:t>
                  </a:r>
                </a:p>
              </p:txBody>
            </p:sp>
          </p:grpSp>
          <p:grpSp>
            <p:nvGrpSpPr>
              <p:cNvPr id="293" name="Group 165"/>
              <p:cNvGrpSpPr>
                <a:grpSpLocks/>
              </p:cNvGrpSpPr>
              <p:nvPr/>
            </p:nvGrpSpPr>
            <p:grpSpPr bwMode="auto">
              <a:xfrm>
                <a:off x="6904940" y="1956727"/>
                <a:ext cx="327308" cy="246221"/>
                <a:chOff x="3959915" y="3558893"/>
                <a:chExt cx="327308" cy="246221"/>
              </a:xfrm>
            </p:grpSpPr>
            <p:sp>
              <p:nvSpPr>
                <p:cNvPr id="330" name="Oval 329"/>
                <p:cNvSpPr/>
                <p:nvPr/>
              </p:nvSpPr>
              <p:spPr bwMode="auto">
                <a:xfrm>
                  <a:off x="3997280" y="3561733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1" name="TextBox 167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39</a:t>
                  </a:r>
                </a:p>
              </p:txBody>
            </p:sp>
          </p:grpSp>
          <p:grpSp>
            <p:nvGrpSpPr>
              <p:cNvPr id="294" name="Group 168"/>
              <p:cNvGrpSpPr>
                <a:grpSpLocks/>
              </p:cNvGrpSpPr>
              <p:nvPr/>
            </p:nvGrpSpPr>
            <p:grpSpPr bwMode="auto">
              <a:xfrm>
                <a:off x="7254080" y="1953022"/>
                <a:ext cx="327308" cy="246221"/>
                <a:chOff x="3959915" y="3552209"/>
                <a:chExt cx="327308" cy="246221"/>
              </a:xfrm>
            </p:grpSpPr>
            <p:sp>
              <p:nvSpPr>
                <p:cNvPr id="328" name="Oval 327"/>
                <p:cNvSpPr/>
                <p:nvPr/>
              </p:nvSpPr>
              <p:spPr bwMode="auto">
                <a:xfrm>
                  <a:off x="3997390" y="356192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9" name="TextBox 170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2209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40</a:t>
                  </a:r>
                </a:p>
              </p:txBody>
            </p:sp>
          </p:grpSp>
          <p:grpSp>
            <p:nvGrpSpPr>
              <p:cNvPr id="295" name="Group 171"/>
              <p:cNvGrpSpPr>
                <a:grpSpLocks/>
              </p:cNvGrpSpPr>
              <p:nvPr/>
            </p:nvGrpSpPr>
            <p:grpSpPr bwMode="auto">
              <a:xfrm>
                <a:off x="4823059" y="1958872"/>
                <a:ext cx="327308" cy="246221"/>
                <a:chOff x="3953231" y="3558893"/>
                <a:chExt cx="327308" cy="246221"/>
              </a:xfrm>
            </p:grpSpPr>
            <p:sp>
              <p:nvSpPr>
                <p:cNvPr id="326" name="Oval 325"/>
                <p:cNvSpPr/>
                <p:nvPr/>
              </p:nvSpPr>
              <p:spPr bwMode="auto">
                <a:xfrm>
                  <a:off x="3997614" y="356276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7" name="TextBox 173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33</a:t>
                  </a:r>
                </a:p>
              </p:txBody>
            </p:sp>
          </p:grpSp>
          <p:grpSp>
            <p:nvGrpSpPr>
              <p:cNvPr id="296" name="Group 174"/>
              <p:cNvGrpSpPr>
                <a:grpSpLocks/>
              </p:cNvGrpSpPr>
              <p:nvPr/>
            </p:nvGrpSpPr>
            <p:grpSpPr bwMode="auto">
              <a:xfrm>
                <a:off x="5172199" y="1961851"/>
                <a:ext cx="338554" cy="246221"/>
                <a:chOff x="3953231" y="3558893"/>
                <a:chExt cx="338554" cy="246221"/>
              </a:xfrm>
            </p:grpSpPr>
            <p:sp>
              <p:nvSpPr>
                <p:cNvPr id="324" name="Oval 323"/>
                <p:cNvSpPr/>
                <p:nvPr/>
              </p:nvSpPr>
              <p:spPr bwMode="auto">
                <a:xfrm>
                  <a:off x="3997724" y="3561372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5" name="TextBox 176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34</a:t>
                  </a:r>
                </a:p>
              </p:txBody>
            </p:sp>
          </p:grpSp>
          <p:grpSp>
            <p:nvGrpSpPr>
              <p:cNvPr id="297" name="Group 177"/>
              <p:cNvGrpSpPr>
                <a:grpSpLocks/>
              </p:cNvGrpSpPr>
              <p:nvPr/>
            </p:nvGrpSpPr>
            <p:grpSpPr bwMode="auto">
              <a:xfrm>
                <a:off x="5514655" y="1964830"/>
                <a:ext cx="327308" cy="246221"/>
                <a:chOff x="3953231" y="3558893"/>
                <a:chExt cx="327308" cy="246221"/>
              </a:xfrm>
            </p:grpSpPr>
            <p:sp>
              <p:nvSpPr>
                <p:cNvPr id="322" name="Oval 32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3" name="TextBox 17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35</a:t>
                  </a:r>
                </a:p>
              </p:txBody>
            </p:sp>
          </p:grpSp>
          <p:grpSp>
            <p:nvGrpSpPr>
              <p:cNvPr id="298" name="Group 180"/>
              <p:cNvGrpSpPr>
                <a:grpSpLocks/>
              </p:cNvGrpSpPr>
              <p:nvPr/>
            </p:nvGrpSpPr>
            <p:grpSpPr bwMode="auto">
              <a:xfrm>
                <a:off x="5856188" y="2307610"/>
                <a:ext cx="338554" cy="246221"/>
                <a:chOff x="3946547" y="3558893"/>
                <a:chExt cx="338554" cy="246221"/>
              </a:xfrm>
            </p:grpSpPr>
            <p:sp>
              <p:nvSpPr>
                <p:cNvPr id="320" name="Oval 31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1" name="TextBox 182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44</a:t>
                  </a:r>
                </a:p>
              </p:txBody>
            </p:sp>
          </p:grpSp>
          <p:grpSp>
            <p:nvGrpSpPr>
              <p:cNvPr id="299" name="Group 183"/>
              <p:cNvGrpSpPr>
                <a:grpSpLocks/>
              </p:cNvGrpSpPr>
              <p:nvPr/>
            </p:nvGrpSpPr>
            <p:grpSpPr bwMode="auto">
              <a:xfrm>
                <a:off x="6205328" y="2303797"/>
                <a:ext cx="327308" cy="246221"/>
                <a:chOff x="3953231" y="3558893"/>
                <a:chExt cx="327308" cy="246221"/>
              </a:xfrm>
            </p:grpSpPr>
            <p:sp>
              <p:nvSpPr>
                <p:cNvPr id="318" name="Oval 317"/>
                <p:cNvSpPr/>
                <p:nvPr/>
              </p:nvSpPr>
              <p:spPr bwMode="auto">
                <a:xfrm>
                  <a:off x="3998058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9" name="TextBox 185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45</a:t>
                  </a:r>
                </a:p>
              </p:txBody>
            </p:sp>
          </p:grpSp>
          <p:grpSp>
            <p:nvGrpSpPr>
              <p:cNvPr id="300" name="Group 186"/>
              <p:cNvGrpSpPr>
                <a:grpSpLocks/>
              </p:cNvGrpSpPr>
              <p:nvPr/>
            </p:nvGrpSpPr>
            <p:grpSpPr bwMode="auto">
              <a:xfrm>
                <a:off x="6554468" y="2306776"/>
                <a:ext cx="327308" cy="246221"/>
                <a:chOff x="3953231" y="3558893"/>
                <a:chExt cx="327308" cy="246221"/>
              </a:xfrm>
            </p:grpSpPr>
            <p:sp>
              <p:nvSpPr>
                <p:cNvPr id="316" name="Oval 315"/>
                <p:cNvSpPr/>
                <p:nvPr/>
              </p:nvSpPr>
              <p:spPr bwMode="auto">
                <a:xfrm>
                  <a:off x="3998168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7" name="TextBox 188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46</a:t>
                  </a:r>
                </a:p>
              </p:txBody>
            </p:sp>
          </p:grpSp>
          <p:grpSp>
            <p:nvGrpSpPr>
              <p:cNvPr id="301" name="Group 189"/>
              <p:cNvGrpSpPr>
                <a:grpSpLocks/>
              </p:cNvGrpSpPr>
              <p:nvPr/>
            </p:nvGrpSpPr>
            <p:grpSpPr bwMode="auto">
              <a:xfrm>
                <a:off x="6896924" y="2302963"/>
                <a:ext cx="327308" cy="246221"/>
                <a:chOff x="3953231" y="3558893"/>
                <a:chExt cx="327308" cy="246221"/>
              </a:xfrm>
            </p:grpSpPr>
            <p:sp>
              <p:nvSpPr>
                <p:cNvPr id="314" name="Oval 313"/>
                <p:cNvSpPr/>
                <p:nvPr/>
              </p:nvSpPr>
              <p:spPr bwMode="auto">
                <a:xfrm>
                  <a:off x="3998612" y="356157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5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47</a:t>
                  </a:r>
                </a:p>
              </p:txBody>
            </p:sp>
          </p:grpSp>
          <p:grpSp>
            <p:nvGrpSpPr>
              <p:cNvPr id="302" name="Group 192"/>
              <p:cNvGrpSpPr>
                <a:grpSpLocks/>
              </p:cNvGrpSpPr>
              <p:nvPr/>
            </p:nvGrpSpPr>
            <p:grpSpPr bwMode="auto">
              <a:xfrm>
                <a:off x="7246064" y="2305942"/>
                <a:ext cx="327308" cy="246221"/>
                <a:chOff x="3953231" y="3558893"/>
                <a:chExt cx="327308" cy="246221"/>
              </a:xfrm>
            </p:grpSpPr>
            <p:sp>
              <p:nvSpPr>
                <p:cNvPr id="312" name="Oval 311"/>
                <p:cNvSpPr/>
                <p:nvPr/>
              </p:nvSpPr>
              <p:spPr bwMode="auto">
                <a:xfrm>
                  <a:off x="3998722" y="35617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3" name="TextBox 194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48</a:t>
                  </a:r>
                </a:p>
              </p:txBody>
            </p:sp>
          </p:grpSp>
          <p:grpSp>
            <p:nvGrpSpPr>
              <p:cNvPr id="303" name="Group 195"/>
              <p:cNvGrpSpPr>
                <a:grpSpLocks/>
              </p:cNvGrpSpPr>
              <p:nvPr/>
            </p:nvGrpSpPr>
            <p:grpSpPr bwMode="auto">
              <a:xfrm>
                <a:off x="4828411" y="2305108"/>
                <a:ext cx="327308" cy="246221"/>
                <a:chOff x="3959915" y="3558893"/>
                <a:chExt cx="327308" cy="246221"/>
              </a:xfrm>
            </p:grpSpPr>
            <p:sp>
              <p:nvSpPr>
                <p:cNvPr id="310" name="Oval 309"/>
                <p:cNvSpPr/>
                <p:nvPr/>
              </p:nvSpPr>
              <p:spPr bwMode="auto">
                <a:xfrm>
                  <a:off x="3997359" y="3562602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1" name="TextBox 197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41</a:t>
                  </a:r>
                </a:p>
              </p:txBody>
            </p:sp>
          </p:grpSp>
          <p:grpSp>
            <p:nvGrpSpPr>
              <p:cNvPr id="304" name="Group 198"/>
              <p:cNvGrpSpPr>
                <a:grpSpLocks/>
              </p:cNvGrpSpPr>
              <p:nvPr/>
            </p:nvGrpSpPr>
            <p:grpSpPr bwMode="auto">
              <a:xfrm>
                <a:off x="5170867" y="2308087"/>
                <a:ext cx="327308" cy="246221"/>
                <a:chOff x="3953231" y="3558893"/>
                <a:chExt cx="327308" cy="246221"/>
              </a:xfrm>
            </p:grpSpPr>
            <p:sp>
              <p:nvSpPr>
                <p:cNvPr id="308" name="Oval 307"/>
                <p:cNvSpPr/>
                <p:nvPr/>
              </p:nvSpPr>
              <p:spPr bwMode="auto">
                <a:xfrm>
                  <a:off x="3997469" y="356279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09" name="TextBox 20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42</a:t>
                  </a:r>
                </a:p>
              </p:txBody>
            </p:sp>
          </p:grpSp>
          <p:grpSp>
            <p:nvGrpSpPr>
              <p:cNvPr id="305" name="Group 201"/>
              <p:cNvGrpSpPr>
                <a:grpSpLocks/>
              </p:cNvGrpSpPr>
              <p:nvPr/>
            </p:nvGrpSpPr>
            <p:grpSpPr bwMode="auto">
              <a:xfrm>
                <a:off x="5520007" y="2311066"/>
                <a:ext cx="327308" cy="246221"/>
                <a:chOff x="3959915" y="3558893"/>
                <a:chExt cx="327308" cy="246221"/>
              </a:xfrm>
            </p:grpSpPr>
            <p:sp>
              <p:nvSpPr>
                <p:cNvPr id="306" name="Oval 305"/>
                <p:cNvSpPr/>
                <p:nvPr/>
              </p:nvSpPr>
              <p:spPr bwMode="auto">
                <a:xfrm>
                  <a:off x="3997913" y="3561407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07" name="TextBox 203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43</a:t>
                  </a:r>
                </a:p>
              </p:txBody>
            </p:sp>
          </p:grpSp>
        </p:grpSp>
        <p:grpSp>
          <p:nvGrpSpPr>
            <p:cNvPr id="338" name="Group 255"/>
            <p:cNvGrpSpPr>
              <a:grpSpLocks/>
            </p:cNvGrpSpPr>
            <p:nvPr/>
          </p:nvGrpSpPr>
          <p:grpSpPr bwMode="auto">
            <a:xfrm rot="19531082">
              <a:off x="3791704" y="3859911"/>
              <a:ext cx="4244975" cy="966787"/>
              <a:chOff x="4699210" y="2975958"/>
              <a:chExt cx="4244975" cy="966788"/>
            </a:xfrm>
          </p:grpSpPr>
          <p:pic>
            <p:nvPicPr>
              <p:cNvPr id="33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9210" y="2975958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40" name="Group 205"/>
              <p:cNvGrpSpPr>
                <a:grpSpLocks/>
              </p:cNvGrpSpPr>
              <p:nvPr/>
            </p:nvGrpSpPr>
            <p:grpSpPr bwMode="auto">
              <a:xfrm>
                <a:off x="5905857" y="3103177"/>
                <a:ext cx="327308" cy="246221"/>
                <a:chOff x="3959916" y="3558893"/>
                <a:chExt cx="327308" cy="246221"/>
              </a:xfrm>
            </p:grpSpPr>
            <p:sp>
              <p:nvSpPr>
                <p:cNvPr id="386" name="Oval 385"/>
                <p:cNvSpPr/>
                <p:nvPr/>
              </p:nvSpPr>
              <p:spPr bwMode="auto">
                <a:xfrm>
                  <a:off x="3997869" y="356184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7" name="TextBox 207"/>
                <p:cNvSpPr txBox="1">
                  <a:spLocks noChangeArrowheads="1"/>
                </p:cNvSpPr>
                <p:nvPr/>
              </p:nvSpPr>
              <p:spPr bwMode="auto">
                <a:xfrm>
                  <a:off x="3959916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</a:rPr>
                    <a:t>52</a:t>
                  </a:r>
                  <a:endParaRPr lang="en-US" altLang="en-US" sz="10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1" name="Group 208"/>
              <p:cNvGrpSpPr>
                <a:grpSpLocks/>
              </p:cNvGrpSpPr>
              <p:nvPr/>
            </p:nvGrpSpPr>
            <p:grpSpPr bwMode="auto">
              <a:xfrm>
                <a:off x="6248312" y="3099364"/>
                <a:ext cx="327308" cy="246221"/>
                <a:chOff x="3959915" y="3558893"/>
                <a:chExt cx="327308" cy="246221"/>
              </a:xfrm>
            </p:grpSpPr>
            <p:sp>
              <p:nvSpPr>
                <p:cNvPr id="384" name="Oval 38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5" name="TextBox 210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>
                      <a:solidFill>
                        <a:srgbClr val="000000"/>
                      </a:solidFill>
                    </a:rPr>
                    <a:t>53</a:t>
                  </a:r>
                </a:p>
              </p:txBody>
            </p:sp>
          </p:grpSp>
          <p:grpSp>
            <p:nvGrpSpPr>
              <p:cNvPr id="342" name="Group 211"/>
              <p:cNvGrpSpPr>
                <a:grpSpLocks/>
              </p:cNvGrpSpPr>
              <p:nvPr/>
            </p:nvGrpSpPr>
            <p:grpSpPr bwMode="auto">
              <a:xfrm>
                <a:off x="6597452" y="3102343"/>
                <a:ext cx="338554" cy="246221"/>
                <a:chOff x="3959915" y="3558893"/>
                <a:chExt cx="338554" cy="246221"/>
              </a:xfrm>
            </p:grpSpPr>
            <p:sp>
              <p:nvSpPr>
                <p:cNvPr id="382" name="Oval 38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3" name="TextBox 213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54</a:t>
                  </a:r>
                </a:p>
              </p:txBody>
            </p:sp>
          </p:grpSp>
          <p:grpSp>
            <p:nvGrpSpPr>
              <p:cNvPr id="343" name="Group 214"/>
              <p:cNvGrpSpPr>
                <a:grpSpLocks/>
              </p:cNvGrpSpPr>
              <p:nvPr/>
            </p:nvGrpSpPr>
            <p:grpSpPr bwMode="auto">
              <a:xfrm>
                <a:off x="6939908" y="3098530"/>
                <a:ext cx="327308" cy="246221"/>
                <a:chOff x="3959915" y="3558893"/>
                <a:chExt cx="327308" cy="246221"/>
              </a:xfrm>
            </p:grpSpPr>
            <p:sp>
              <p:nvSpPr>
                <p:cNvPr id="380" name="Oval 379"/>
                <p:cNvSpPr/>
                <p:nvPr/>
              </p:nvSpPr>
              <p:spPr bwMode="auto">
                <a:xfrm>
                  <a:off x="3997280" y="3561733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1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55</a:t>
                  </a:r>
                </a:p>
              </p:txBody>
            </p:sp>
          </p:grpSp>
          <p:grpSp>
            <p:nvGrpSpPr>
              <p:cNvPr id="344" name="Group 217"/>
              <p:cNvGrpSpPr>
                <a:grpSpLocks/>
              </p:cNvGrpSpPr>
              <p:nvPr/>
            </p:nvGrpSpPr>
            <p:grpSpPr bwMode="auto">
              <a:xfrm>
                <a:off x="7289048" y="3094825"/>
                <a:ext cx="327308" cy="246221"/>
                <a:chOff x="3959915" y="3552209"/>
                <a:chExt cx="327308" cy="246221"/>
              </a:xfrm>
            </p:grpSpPr>
            <p:sp>
              <p:nvSpPr>
                <p:cNvPr id="378" name="Oval 377"/>
                <p:cNvSpPr/>
                <p:nvPr/>
              </p:nvSpPr>
              <p:spPr bwMode="auto">
                <a:xfrm>
                  <a:off x="3997390" y="356192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9" name="TextBox 219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2209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56</a:t>
                  </a:r>
                </a:p>
              </p:txBody>
            </p:sp>
          </p:grpSp>
          <p:grpSp>
            <p:nvGrpSpPr>
              <p:cNvPr id="345" name="Group 220"/>
              <p:cNvGrpSpPr>
                <a:grpSpLocks/>
              </p:cNvGrpSpPr>
              <p:nvPr/>
            </p:nvGrpSpPr>
            <p:grpSpPr bwMode="auto">
              <a:xfrm>
                <a:off x="4864711" y="3100675"/>
                <a:ext cx="327308" cy="246221"/>
                <a:chOff x="3959915" y="3558893"/>
                <a:chExt cx="327308" cy="246221"/>
              </a:xfrm>
            </p:grpSpPr>
            <p:sp>
              <p:nvSpPr>
                <p:cNvPr id="376" name="Oval 375"/>
                <p:cNvSpPr/>
                <p:nvPr/>
              </p:nvSpPr>
              <p:spPr bwMode="auto">
                <a:xfrm>
                  <a:off x="3997614" y="356276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7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49</a:t>
                  </a:r>
                </a:p>
              </p:txBody>
            </p:sp>
          </p:grpSp>
          <p:grpSp>
            <p:nvGrpSpPr>
              <p:cNvPr id="346" name="Group 223"/>
              <p:cNvGrpSpPr>
                <a:grpSpLocks/>
              </p:cNvGrpSpPr>
              <p:nvPr/>
            </p:nvGrpSpPr>
            <p:grpSpPr bwMode="auto">
              <a:xfrm>
                <a:off x="5207167" y="3103654"/>
                <a:ext cx="327308" cy="246221"/>
                <a:chOff x="3953231" y="3558893"/>
                <a:chExt cx="327308" cy="24622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>
                  <a:off x="3997724" y="3561372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5" name="TextBox 225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50</a:t>
                  </a:r>
                </a:p>
              </p:txBody>
            </p:sp>
          </p:grpSp>
          <p:grpSp>
            <p:nvGrpSpPr>
              <p:cNvPr id="347" name="Group 226"/>
              <p:cNvGrpSpPr>
                <a:grpSpLocks/>
              </p:cNvGrpSpPr>
              <p:nvPr/>
            </p:nvGrpSpPr>
            <p:grpSpPr bwMode="auto">
              <a:xfrm>
                <a:off x="5549623" y="3106633"/>
                <a:ext cx="327308" cy="246221"/>
                <a:chOff x="3953231" y="3558893"/>
                <a:chExt cx="327308" cy="246221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3" name="TextBox 228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51</a:t>
                  </a:r>
                </a:p>
              </p:txBody>
            </p:sp>
          </p:grpSp>
          <p:grpSp>
            <p:nvGrpSpPr>
              <p:cNvPr id="348" name="Group 229"/>
              <p:cNvGrpSpPr>
                <a:grpSpLocks/>
              </p:cNvGrpSpPr>
              <p:nvPr/>
            </p:nvGrpSpPr>
            <p:grpSpPr bwMode="auto">
              <a:xfrm>
                <a:off x="5891156" y="3449413"/>
                <a:ext cx="327308" cy="246221"/>
                <a:chOff x="3946547" y="3558893"/>
                <a:chExt cx="327308" cy="246221"/>
              </a:xfrm>
            </p:grpSpPr>
            <p:sp>
              <p:nvSpPr>
                <p:cNvPr id="370" name="Oval 36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1" name="TextBox 231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60</a:t>
                  </a:r>
                </a:p>
              </p:txBody>
            </p:sp>
          </p:grpSp>
          <p:grpSp>
            <p:nvGrpSpPr>
              <p:cNvPr id="349" name="Group 232"/>
              <p:cNvGrpSpPr>
                <a:grpSpLocks/>
              </p:cNvGrpSpPr>
              <p:nvPr/>
            </p:nvGrpSpPr>
            <p:grpSpPr bwMode="auto">
              <a:xfrm>
                <a:off x="6240296" y="3445600"/>
                <a:ext cx="327308" cy="246221"/>
                <a:chOff x="3953231" y="3558893"/>
                <a:chExt cx="327308" cy="246221"/>
              </a:xfrm>
            </p:grpSpPr>
            <p:sp>
              <p:nvSpPr>
                <p:cNvPr id="368" name="Oval 367"/>
                <p:cNvSpPr/>
                <p:nvPr/>
              </p:nvSpPr>
              <p:spPr bwMode="auto">
                <a:xfrm>
                  <a:off x="3998058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9" name="TextBox 234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61</a:t>
                  </a:r>
                </a:p>
              </p:txBody>
            </p:sp>
          </p:grpSp>
          <p:grpSp>
            <p:nvGrpSpPr>
              <p:cNvPr id="350" name="Group 235"/>
              <p:cNvGrpSpPr>
                <a:grpSpLocks/>
              </p:cNvGrpSpPr>
              <p:nvPr/>
            </p:nvGrpSpPr>
            <p:grpSpPr bwMode="auto">
              <a:xfrm>
                <a:off x="6589436" y="3448579"/>
                <a:ext cx="327308" cy="246221"/>
                <a:chOff x="3953231" y="3558893"/>
                <a:chExt cx="327308" cy="246221"/>
              </a:xfrm>
            </p:grpSpPr>
            <p:sp>
              <p:nvSpPr>
                <p:cNvPr id="366" name="Oval 365"/>
                <p:cNvSpPr/>
                <p:nvPr/>
              </p:nvSpPr>
              <p:spPr bwMode="auto">
                <a:xfrm>
                  <a:off x="3998168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7" name="TextBox 237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62</a:t>
                  </a:r>
                </a:p>
              </p:txBody>
            </p:sp>
          </p:grpSp>
          <p:grpSp>
            <p:nvGrpSpPr>
              <p:cNvPr id="351" name="Group 238"/>
              <p:cNvGrpSpPr>
                <a:grpSpLocks/>
              </p:cNvGrpSpPr>
              <p:nvPr/>
            </p:nvGrpSpPr>
            <p:grpSpPr bwMode="auto">
              <a:xfrm>
                <a:off x="6931892" y="3444766"/>
                <a:ext cx="327308" cy="246221"/>
                <a:chOff x="3953231" y="3558893"/>
                <a:chExt cx="327308" cy="246221"/>
              </a:xfrm>
            </p:grpSpPr>
            <p:sp>
              <p:nvSpPr>
                <p:cNvPr id="364" name="Oval 363"/>
                <p:cNvSpPr/>
                <p:nvPr/>
              </p:nvSpPr>
              <p:spPr bwMode="auto">
                <a:xfrm>
                  <a:off x="3998612" y="356157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5" name="TextBox 24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63</a:t>
                  </a:r>
                </a:p>
              </p:txBody>
            </p:sp>
          </p:grpSp>
          <p:grpSp>
            <p:nvGrpSpPr>
              <p:cNvPr id="352" name="Group 241"/>
              <p:cNvGrpSpPr>
                <a:grpSpLocks/>
              </p:cNvGrpSpPr>
              <p:nvPr/>
            </p:nvGrpSpPr>
            <p:grpSpPr bwMode="auto">
              <a:xfrm>
                <a:off x="7281032" y="3447745"/>
                <a:ext cx="338554" cy="246221"/>
                <a:chOff x="3953231" y="3558893"/>
                <a:chExt cx="338554" cy="246221"/>
              </a:xfrm>
            </p:grpSpPr>
            <p:sp>
              <p:nvSpPr>
                <p:cNvPr id="362" name="Oval 361"/>
                <p:cNvSpPr/>
                <p:nvPr/>
              </p:nvSpPr>
              <p:spPr bwMode="auto">
                <a:xfrm>
                  <a:off x="3998722" y="35617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3" name="TextBox 243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64</a:t>
                  </a:r>
                </a:p>
              </p:txBody>
            </p:sp>
          </p:grpSp>
          <p:grpSp>
            <p:nvGrpSpPr>
              <p:cNvPr id="353" name="Group 244"/>
              <p:cNvGrpSpPr>
                <a:grpSpLocks/>
              </p:cNvGrpSpPr>
              <p:nvPr/>
            </p:nvGrpSpPr>
            <p:grpSpPr bwMode="auto">
              <a:xfrm>
                <a:off x="4863379" y="3446911"/>
                <a:ext cx="327308" cy="246221"/>
                <a:chOff x="3959915" y="3558893"/>
                <a:chExt cx="327308" cy="246221"/>
              </a:xfrm>
            </p:grpSpPr>
            <p:sp>
              <p:nvSpPr>
                <p:cNvPr id="360" name="Oval 359"/>
                <p:cNvSpPr/>
                <p:nvPr/>
              </p:nvSpPr>
              <p:spPr bwMode="auto">
                <a:xfrm>
                  <a:off x="3997359" y="3562602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1" name="TextBox 246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57</a:t>
                  </a:r>
                </a:p>
              </p:txBody>
            </p:sp>
          </p:grpSp>
          <p:grpSp>
            <p:nvGrpSpPr>
              <p:cNvPr id="354" name="Group 247"/>
              <p:cNvGrpSpPr>
                <a:grpSpLocks/>
              </p:cNvGrpSpPr>
              <p:nvPr/>
            </p:nvGrpSpPr>
            <p:grpSpPr bwMode="auto">
              <a:xfrm>
                <a:off x="5205835" y="3449890"/>
                <a:ext cx="327308" cy="246221"/>
                <a:chOff x="3953231" y="3558893"/>
                <a:chExt cx="327308" cy="246221"/>
              </a:xfrm>
            </p:grpSpPr>
            <p:sp>
              <p:nvSpPr>
                <p:cNvPr id="358" name="Oval 357"/>
                <p:cNvSpPr/>
                <p:nvPr/>
              </p:nvSpPr>
              <p:spPr bwMode="auto">
                <a:xfrm>
                  <a:off x="3997469" y="356279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59" name="TextBox 24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>
                      <a:solidFill>
                        <a:srgbClr val="000000"/>
                      </a:solidFill>
                    </a:rPr>
                    <a:t>58</a:t>
                  </a:r>
                </a:p>
              </p:txBody>
            </p:sp>
          </p:grpSp>
          <p:grpSp>
            <p:nvGrpSpPr>
              <p:cNvPr id="355" name="Group 250"/>
              <p:cNvGrpSpPr>
                <a:grpSpLocks/>
              </p:cNvGrpSpPr>
              <p:nvPr/>
            </p:nvGrpSpPr>
            <p:grpSpPr bwMode="auto">
              <a:xfrm>
                <a:off x="5554975" y="3452869"/>
                <a:ext cx="327308" cy="246221"/>
                <a:chOff x="3959915" y="3558893"/>
                <a:chExt cx="327308" cy="246221"/>
              </a:xfrm>
            </p:grpSpPr>
            <p:sp>
              <p:nvSpPr>
                <p:cNvPr id="356" name="Oval 355"/>
                <p:cNvSpPr/>
                <p:nvPr/>
              </p:nvSpPr>
              <p:spPr bwMode="auto">
                <a:xfrm>
                  <a:off x="3997913" y="3561407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57" name="TextBox 25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59</a:t>
                  </a: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7294903" y="4838624"/>
              <a:ext cx="1688778" cy="2031325"/>
              <a:chOff x="7294903" y="4838624"/>
              <a:chExt cx="1688778" cy="2031325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7318522" y="5019318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TextBox 536"/>
              <p:cNvSpPr txBox="1"/>
              <p:nvPr/>
            </p:nvSpPr>
            <p:spPr>
              <a:xfrm>
                <a:off x="7880207" y="4838624"/>
                <a:ext cx="110347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1-5</a:t>
                </a:r>
              </a:p>
              <a:p>
                <a:r>
                  <a:rPr lang="en-US" dirty="0" smtClean="0"/>
                  <a:t>6-10</a:t>
                </a:r>
              </a:p>
              <a:p>
                <a:r>
                  <a:rPr lang="en-US" dirty="0" smtClean="0"/>
                  <a:t>11-15</a:t>
                </a:r>
              </a:p>
              <a:p>
                <a:r>
                  <a:rPr lang="en-US" dirty="0" smtClean="0"/>
                  <a:t>16-20</a:t>
                </a:r>
              </a:p>
              <a:p>
                <a:r>
                  <a:rPr lang="en-US" dirty="0" smtClean="0"/>
                  <a:t>21-25</a:t>
                </a:r>
              </a:p>
              <a:p>
                <a:r>
                  <a:rPr lang="en-US" dirty="0" smtClean="0"/>
                  <a:t>26-30</a:t>
                </a:r>
              </a:p>
              <a:p>
                <a:r>
                  <a:rPr lang="en-US" dirty="0" smtClean="0"/>
                  <a:t>31-35</a:t>
                </a:r>
                <a:endParaRPr lang="en-US" dirty="0"/>
              </a:p>
            </p:txBody>
          </p:sp>
          <p:cxnSp>
            <p:nvCxnSpPr>
              <p:cNvPr id="538" name="Straight Connector 537"/>
              <p:cNvCxnSpPr/>
              <p:nvPr/>
            </p:nvCxnSpPr>
            <p:spPr>
              <a:xfrm>
                <a:off x="7304362" y="5296650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>
                <a:off x="7325182" y="5588158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>
                <a:off x="7304362" y="5856714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>
                <a:off x="7295091" y="6134278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>
                <a:off x="7294903" y="6423174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>
                <a:off x="7318522" y="6705600"/>
                <a:ext cx="488814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823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82563"/>
            <a:ext cx="8078788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9"/>
          <p:cNvGrpSpPr>
            <a:grpSpLocks/>
          </p:cNvGrpSpPr>
          <p:nvPr/>
        </p:nvGrpSpPr>
        <p:grpSpPr bwMode="auto">
          <a:xfrm rot="18352920">
            <a:off x="820359" y="3823617"/>
            <a:ext cx="3560762" cy="858837"/>
            <a:chOff x="133690" y="3018570"/>
            <a:chExt cx="3560763" cy="858838"/>
          </a:xfrm>
        </p:grpSpPr>
        <p:pic>
          <p:nvPicPr>
            <p:cNvPr id="6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90" y="3018570"/>
              <a:ext cx="3560763" cy="85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92"/>
            <p:cNvGrpSpPr>
              <a:grpSpLocks/>
            </p:cNvGrpSpPr>
            <p:nvPr/>
          </p:nvGrpSpPr>
          <p:grpSpPr bwMode="auto">
            <a:xfrm>
              <a:off x="1352376" y="3378395"/>
              <a:ext cx="261610" cy="246221"/>
              <a:chOff x="3986651" y="3558893"/>
              <a:chExt cx="261610" cy="246221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3997600" y="3561180"/>
                <a:ext cx="220663" cy="2333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4" name="TextBox 94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6161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8" name="Group 95"/>
            <p:cNvGrpSpPr>
              <a:grpSpLocks/>
            </p:cNvGrpSpPr>
            <p:nvPr/>
          </p:nvGrpSpPr>
          <p:grpSpPr bwMode="auto">
            <a:xfrm>
              <a:off x="1668096" y="3381266"/>
              <a:ext cx="255987" cy="246221"/>
              <a:chOff x="3986651" y="3558893"/>
              <a:chExt cx="255987" cy="246221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4001821" y="3543183"/>
                <a:ext cx="225425" cy="2444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2" name="TextBox 97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1983816" y="3384245"/>
              <a:ext cx="255987" cy="246221"/>
              <a:chOff x="3986651" y="3558893"/>
              <a:chExt cx="255987" cy="246221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3990573" y="3548492"/>
                <a:ext cx="234950" cy="2317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0" name="TextBox 100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grpSp>
          <p:nvGrpSpPr>
            <p:cNvPr id="10" name="Group 101"/>
            <p:cNvGrpSpPr>
              <a:grpSpLocks/>
            </p:cNvGrpSpPr>
            <p:nvPr/>
          </p:nvGrpSpPr>
          <p:grpSpPr bwMode="auto">
            <a:xfrm>
              <a:off x="391439" y="3382577"/>
              <a:ext cx="255987" cy="246221"/>
              <a:chOff x="3986651" y="3558893"/>
              <a:chExt cx="255987" cy="246221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3987010" y="3547525"/>
                <a:ext cx="236538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8" name="TextBox 103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11" name="Group 104"/>
            <p:cNvGrpSpPr>
              <a:grpSpLocks/>
            </p:cNvGrpSpPr>
            <p:nvPr/>
          </p:nvGrpSpPr>
          <p:grpSpPr bwMode="auto">
            <a:xfrm>
              <a:off x="713843" y="3385556"/>
              <a:ext cx="255987" cy="246221"/>
              <a:chOff x="3986651" y="3558893"/>
              <a:chExt cx="255987" cy="246221"/>
            </a:xfrm>
          </p:grpSpPr>
          <p:sp>
            <p:nvSpPr>
              <p:cNvPr id="15" name="Oval 14"/>
              <p:cNvSpPr/>
              <p:nvPr/>
            </p:nvSpPr>
            <p:spPr bwMode="auto">
              <a:xfrm>
                <a:off x="3986932" y="3547273"/>
                <a:ext cx="23495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6" name="TextBox 106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grpSp>
          <p:nvGrpSpPr>
            <p:cNvPr id="12" name="Group 107"/>
            <p:cNvGrpSpPr>
              <a:grpSpLocks/>
            </p:cNvGrpSpPr>
            <p:nvPr/>
          </p:nvGrpSpPr>
          <p:grpSpPr bwMode="auto">
            <a:xfrm>
              <a:off x="1029563" y="3388535"/>
              <a:ext cx="255987" cy="246221"/>
              <a:chOff x="3986651" y="3558893"/>
              <a:chExt cx="255987" cy="246221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3984945" y="3552771"/>
                <a:ext cx="23495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4" name="TextBox 109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-95586" y="6034087"/>
            <a:ext cx="3265350" cy="823913"/>
            <a:chOff x="31887" y="5622925"/>
            <a:chExt cx="3265350" cy="823913"/>
          </a:xfrm>
        </p:grpSpPr>
        <p:sp>
          <p:nvSpPr>
            <p:cNvPr id="26" name="TextBox 30"/>
            <p:cNvSpPr txBox="1">
              <a:spLocks noChangeArrowheads="1"/>
            </p:cNvSpPr>
            <p:nvPr/>
          </p:nvSpPr>
          <p:spPr bwMode="auto">
            <a:xfrm>
              <a:off x="31887" y="5667731"/>
              <a:ext cx="914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</a:rPr>
                <a:t>LDA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7" name="TextBox 30"/>
            <p:cNvSpPr txBox="1">
              <a:spLocks noChangeArrowheads="1"/>
            </p:cNvSpPr>
            <p:nvPr/>
          </p:nvSpPr>
          <p:spPr bwMode="auto">
            <a:xfrm>
              <a:off x="52456" y="6046788"/>
              <a:ext cx="914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</a:rPr>
                <a:t>LDH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28" name="Group 121"/>
            <p:cNvGrpSpPr>
              <a:grpSpLocks/>
            </p:cNvGrpSpPr>
            <p:nvPr/>
          </p:nvGrpSpPr>
          <p:grpSpPr bwMode="auto">
            <a:xfrm rot="10785671">
              <a:off x="593724" y="5622925"/>
              <a:ext cx="2703513" cy="428625"/>
              <a:chOff x="4418834" y="3125359"/>
              <a:chExt cx="2703513" cy="430212"/>
            </a:xfrm>
          </p:grpSpPr>
          <p:pic>
            <p:nvPicPr>
              <p:cNvPr id="37" name="Picture 6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213">
                <a:off x="4418834" y="3125359"/>
                <a:ext cx="2703513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Oval 49"/>
              <p:cNvSpPr>
                <a:spLocks/>
              </p:cNvSpPr>
              <p:nvPr/>
            </p:nvSpPr>
            <p:spPr bwMode="auto">
              <a:xfrm rot="-10785671">
                <a:off x="5607849" y="3231912"/>
                <a:ext cx="228600" cy="22785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sym typeface="Arial" charset="0"/>
                  </a:rPr>
                  <a:t>4</a:t>
                </a:r>
              </a:p>
            </p:txBody>
          </p:sp>
          <p:sp>
            <p:nvSpPr>
              <p:cNvPr id="39" name="Oval 49"/>
              <p:cNvSpPr>
                <a:spLocks/>
              </p:cNvSpPr>
              <p:nvPr/>
            </p:nvSpPr>
            <p:spPr bwMode="auto">
              <a:xfrm rot="-10785671">
                <a:off x="5288824" y="3216238"/>
                <a:ext cx="228600" cy="2278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sym typeface="Arial" charset="0"/>
                  </a:rPr>
                  <a:t>3</a:t>
                </a:r>
              </a:p>
            </p:txBody>
          </p:sp>
          <p:sp>
            <p:nvSpPr>
              <p:cNvPr id="40" name="Oval 49"/>
              <p:cNvSpPr>
                <a:spLocks/>
              </p:cNvSpPr>
              <p:nvPr/>
            </p:nvSpPr>
            <p:spPr bwMode="auto">
              <a:xfrm rot="-10785671">
                <a:off x="4998374" y="3200681"/>
                <a:ext cx="228600" cy="22785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sym typeface="Arial" charset="0"/>
                  </a:rPr>
                  <a:t>2</a:t>
                </a:r>
              </a:p>
            </p:txBody>
          </p:sp>
          <p:sp>
            <p:nvSpPr>
              <p:cNvPr id="41" name="Oval 49"/>
              <p:cNvSpPr>
                <a:spLocks/>
              </p:cNvSpPr>
              <p:nvPr/>
            </p:nvSpPr>
            <p:spPr bwMode="auto">
              <a:xfrm rot="-10785671">
                <a:off x="4676094" y="3204114"/>
                <a:ext cx="228600" cy="2278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sym typeface="Arial" charset="0"/>
                  </a:rPr>
                  <a:t>1</a:t>
                </a:r>
              </a:p>
            </p:txBody>
          </p:sp>
        </p:grpSp>
        <p:grpSp>
          <p:nvGrpSpPr>
            <p:cNvPr id="29" name="Group 121"/>
            <p:cNvGrpSpPr>
              <a:grpSpLocks/>
            </p:cNvGrpSpPr>
            <p:nvPr/>
          </p:nvGrpSpPr>
          <p:grpSpPr bwMode="auto">
            <a:xfrm rot="10785671">
              <a:off x="590549" y="6005513"/>
              <a:ext cx="2703513" cy="428625"/>
              <a:chOff x="4418834" y="3125359"/>
              <a:chExt cx="2703513" cy="430212"/>
            </a:xfrm>
          </p:grpSpPr>
          <p:pic>
            <p:nvPicPr>
              <p:cNvPr id="32" name="Picture 6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213">
                <a:off x="4418834" y="3125359"/>
                <a:ext cx="2703513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Oval 49"/>
              <p:cNvSpPr>
                <a:spLocks/>
              </p:cNvSpPr>
              <p:nvPr/>
            </p:nvSpPr>
            <p:spPr bwMode="auto">
              <a:xfrm rot="-10785671">
                <a:off x="5607849" y="3231913"/>
                <a:ext cx="228600" cy="2278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defRPr/>
                </a:pPr>
                <a:r>
                  <a:rPr lang="en-US" sz="1200" dirty="0">
                    <a:latin typeface="Arial" charset="0"/>
                    <a:ea typeface="ＭＳ Ｐゴシック" charset="0"/>
                    <a:sym typeface="Arial" charset="0"/>
                  </a:rPr>
                  <a:t>4</a:t>
                </a:r>
              </a:p>
            </p:txBody>
          </p:sp>
          <p:sp>
            <p:nvSpPr>
              <p:cNvPr id="34" name="Oval 49"/>
              <p:cNvSpPr>
                <a:spLocks/>
              </p:cNvSpPr>
              <p:nvPr/>
            </p:nvSpPr>
            <p:spPr bwMode="auto">
              <a:xfrm rot="-10785671">
                <a:off x="5288824" y="3216238"/>
                <a:ext cx="228600" cy="22785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sym typeface="Arial" charset="0"/>
                  </a:rPr>
                  <a:t>3</a:t>
                </a:r>
              </a:p>
            </p:txBody>
          </p:sp>
          <p:sp>
            <p:nvSpPr>
              <p:cNvPr id="35" name="Oval 49"/>
              <p:cNvSpPr>
                <a:spLocks/>
              </p:cNvSpPr>
              <p:nvPr/>
            </p:nvSpPr>
            <p:spPr bwMode="auto">
              <a:xfrm rot="-10785671">
                <a:off x="4998374" y="3200682"/>
                <a:ext cx="228600" cy="2278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sym typeface="Arial" charset="0"/>
                  </a:rPr>
                  <a:t>2</a:t>
                </a:r>
              </a:p>
            </p:txBody>
          </p:sp>
          <p:sp>
            <p:nvSpPr>
              <p:cNvPr id="36" name="Oval 49"/>
              <p:cNvSpPr>
                <a:spLocks/>
              </p:cNvSpPr>
              <p:nvPr/>
            </p:nvSpPr>
            <p:spPr bwMode="auto">
              <a:xfrm rot="-10785671">
                <a:off x="4676094" y="3204114"/>
                <a:ext cx="228600" cy="22785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defRPr/>
                </a:pPr>
                <a:r>
                  <a:rPr lang="en-US" sz="1200">
                    <a:latin typeface="Arial" charset="0"/>
                    <a:ea typeface="ＭＳ Ｐゴシック" charset="0"/>
                    <a:sym typeface="Arial" charset="0"/>
                  </a:rPr>
                  <a:t>1</a:t>
                </a:r>
              </a:p>
            </p:txBody>
          </p:sp>
        </p:grpSp>
      </p:grpSp>
      <p:sp>
        <p:nvSpPr>
          <p:cNvPr id="44" name="Rectangle 3"/>
          <p:cNvSpPr>
            <a:spLocks/>
          </p:cNvSpPr>
          <p:nvPr/>
        </p:nvSpPr>
        <p:spPr bwMode="auto">
          <a:xfrm>
            <a:off x="517272" y="246063"/>
            <a:ext cx="938718" cy="86177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LEFT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1-35</a:t>
            </a:r>
            <a:endParaRPr lang="en-US" alt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710112" y="3759200"/>
            <a:ext cx="471488" cy="2946400"/>
            <a:chOff x="4710112" y="3581400"/>
            <a:chExt cx="471488" cy="2946400"/>
          </a:xfrm>
        </p:grpSpPr>
        <p:grpSp>
          <p:nvGrpSpPr>
            <p:cNvPr id="50" name="Group 228"/>
            <p:cNvGrpSpPr>
              <a:grpSpLocks/>
            </p:cNvGrpSpPr>
            <p:nvPr/>
          </p:nvGrpSpPr>
          <p:grpSpPr bwMode="auto">
            <a:xfrm rot="5400000">
              <a:off x="3472656" y="4818856"/>
              <a:ext cx="2946400" cy="471488"/>
              <a:chOff x="1525337" y="6243053"/>
              <a:chExt cx="2946400" cy="471488"/>
            </a:xfrm>
          </p:grpSpPr>
          <p:pic>
            <p:nvPicPr>
              <p:cNvPr id="53" name="Picture 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525337" y="6243053"/>
                <a:ext cx="2946400" cy="47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4" name="Group 211"/>
              <p:cNvGrpSpPr>
                <a:grpSpLocks/>
              </p:cNvGrpSpPr>
              <p:nvPr/>
            </p:nvGrpSpPr>
            <p:grpSpPr bwMode="auto">
              <a:xfrm>
                <a:off x="3919363" y="6342369"/>
                <a:ext cx="255987" cy="246221"/>
                <a:chOff x="3986651" y="3558893"/>
                <a:chExt cx="255987" cy="246221"/>
              </a:xfrm>
            </p:grpSpPr>
            <p:sp>
              <p:nvSpPr>
                <p:cNvPr id="64" name="Oval 63"/>
                <p:cNvSpPr/>
                <p:nvPr/>
              </p:nvSpPr>
              <p:spPr bwMode="auto">
                <a:xfrm>
                  <a:off x="3987313" y="356076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65" name="TextBox 21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55" name="Group 214"/>
              <p:cNvGrpSpPr>
                <a:grpSpLocks/>
              </p:cNvGrpSpPr>
              <p:nvPr/>
            </p:nvGrpSpPr>
            <p:grpSpPr bwMode="auto">
              <a:xfrm>
                <a:off x="2981981" y="6338187"/>
                <a:ext cx="261610" cy="246221"/>
                <a:chOff x="3986651" y="3558893"/>
                <a:chExt cx="261610" cy="246221"/>
              </a:xfrm>
            </p:grpSpPr>
            <p:sp>
              <p:nvSpPr>
                <p:cNvPr id="62" name="Oval 61"/>
                <p:cNvSpPr/>
                <p:nvPr/>
              </p:nvSpPr>
              <p:spPr bwMode="auto">
                <a:xfrm>
                  <a:off x="3990198" y="3561456"/>
                  <a:ext cx="222250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63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56" name="Group 217"/>
              <p:cNvGrpSpPr>
                <a:grpSpLocks/>
              </p:cNvGrpSpPr>
              <p:nvPr/>
            </p:nvGrpSpPr>
            <p:grpSpPr bwMode="auto">
              <a:xfrm>
                <a:off x="3600083" y="6338664"/>
                <a:ext cx="255987" cy="246221"/>
                <a:chOff x="3986651" y="3558893"/>
                <a:chExt cx="255987" cy="246221"/>
              </a:xfrm>
            </p:grpSpPr>
            <p:sp>
              <p:nvSpPr>
                <p:cNvPr id="60" name="Oval 59"/>
                <p:cNvSpPr/>
                <p:nvPr/>
              </p:nvSpPr>
              <p:spPr bwMode="auto">
                <a:xfrm>
                  <a:off x="3987978" y="355450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61" name="TextBox 21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57" name="Group 220"/>
              <p:cNvGrpSpPr>
                <a:grpSpLocks/>
              </p:cNvGrpSpPr>
              <p:nvPr/>
            </p:nvGrpSpPr>
            <p:grpSpPr bwMode="auto">
              <a:xfrm>
                <a:off x="3294168" y="6341645"/>
                <a:ext cx="255987" cy="246221"/>
                <a:chOff x="3986651" y="3558893"/>
                <a:chExt cx="255987" cy="246221"/>
              </a:xfrm>
            </p:grpSpPr>
            <p:sp>
              <p:nvSpPr>
                <p:cNvPr id="58" name="Oval 57"/>
                <p:cNvSpPr/>
                <p:nvPr/>
              </p:nvSpPr>
              <p:spPr bwMode="auto">
                <a:xfrm>
                  <a:off x="3986714" y="35526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59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52" name="Rectangle 10"/>
            <p:cNvSpPr>
              <a:spLocks/>
            </p:cNvSpPr>
            <p:nvPr/>
          </p:nvSpPr>
          <p:spPr bwMode="auto">
            <a:xfrm rot="16200000">
              <a:off x="4743902" y="4582401"/>
              <a:ext cx="4572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Group 90"/>
          <p:cNvGrpSpPr>
            <a:grpSpLocks/>
          </p:cNvGrpSpPr>
          <p:nvPr/>
        </p:nvGrpSpPr>
        <p:grpSpPr bwMode="auto">
          <a:xfrm rot="18529156">
            <a:off x="2531837" y="5225256"/>
            <a:ext cx="2946400" cy="471488"/>
            <a:chOff x="148394" y="5614721"/>
            <a:chExt cx="2946400" cy="471488"/>
          </a:xfrm>
        </p:grpSpPr>
        <p:pic>
          <p:nvPicPr>
            <p:cNvPr id="72" name="Picture 3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94" y="5614721"/>
              <a:ext cx="2946400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" name="Group 141"/>
            <p:cNvGrpSpPr>
              <a:grpSpLocks/>
            </p:cNvGrpSpPr>
            <p:nvPr/>
          </p:nvGrpSpPr>
          <p:grpSpPr bwMode="auto">
            <a:xfrm>
              <a:off x="1391144" y="5743272"/>
              <a:ext cx="261610" cy="246221"/>
              <a:chOff x="3986651" y="3558893"/>
              <a:chExt cx="261610" cy="246221"/>
            </a:xfrm>
          </p:grpSpPr>
          <p:sp>
            <p:nvSpPr>
              <p:cNvPr id="83" name="Oval 82"/>
              <p:cNvSpPr/>
              <p:nvPr/>
            </p:nvSpPr>
            <p:spPr bwMode="auto">
              <a:xfrm>
                <a:off x="4007662" y="3544888"/>
                <a:ext cx="234950" cy="2333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84" name="TextBox 143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6161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74" name="Group 144"/>
            <p:cNvGrpSpPr>
              <a:grpSpLocks/>
            </p:cNvGrpSpPr>
            <p:nvPr/>
          </p:nvGrpSpPr>
          <p:grpSpPr bwMode="auto">
            <a:xfrm>
              <a:off x="450259" y="5747454"/>
              <a:ext cx="255987" cy="246221"/>
              <a:chOff x="3986651" y="3558893"/>
              <a:chExt cx="255987" cy="246221"/>
            </a:xfrm>
          </p:grpSpPr>
          <p:sp>
            <p:nvSpPr>
              <p:cNvPr id="81" name="Oval 80"/>
              <p:cNvSpPr/>
              <p:nvPr/>
            </p:nvSpPr>
            <p:spPr bwMode="auto">
              <a:xfrm>
                <a:off x="4004584" y="3549069"/>
                <a:ext cx="227012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82" name="TextBox 146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147"/>
            <p:cNvGrpSpPr>
              <a:grpSpLocks/>
            </p:cNvGrpSpPr>
            <p:nvPr/>
          </p:nvGrpSpPr>
          <p:grpSpPr bwMode="auto">
            <a:xfrm>
              <a:off x="765979" y="5750433"/>
              <a:ext cx="255987" cy="246221"/>
              <a:chOff x="3986651" y="3558893"/>
              <a:chExt cx="255987" cy="246221"/>
            </a:xfrm>
          </p:grpSpPr>
          <p:sp>
            <p:nvSpPr>
              <p:cNvPr id="79" name="Oval 78"/>
              <p:cNvSpPr/>
              <p:nvPr/>
            </p:nvSpPr>
            <p:spPr bwMode="auto">
              <a:xfrm>
                <a:off x="3998481" y="3543940"/>
                <a:ext cx="228600" cy="2444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80" name="TextBox 149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150"/>
            <p:cNvGrpSpPr>
              <a:grpSpLocks/>
            </p:cNvGrpSpPr>
            <p:nvPr/>
          </p:nvGrpSpPr>
          <p:grpSpPr bwMode="auto">
            <a:xfrm>
              <a:off x="1081699" y="5753412"/>
              <a:ext cx="255987" cy="246221"/>
              <a:chOff x="3986651" y="3558893"/>
              <a:chExt cx="255987" cy="246221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4008635" y="3545328"/>
                <a:ext cx="227013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78" name="TextBox 152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86" name="Group 228"/>
          <p:cNvGrpSpPr>
            <a:grpSpLocks/>
          </p:cNvGrpSpPr>
          <p:nvPr/>
        </p:nvGrpSpPr>
        <p:grpSpPr bwMode="auto">
          <a:xfrm rot="2692847">
            <a:off x="4597400" y="4716307"/>
            <a:ext cx="2946400" cy="471487"/>
            <a:chOff x="1525337" y="6243053"/>
            <a:chExt cx="2946400" cy="471488"/>
          </a:xfrm>
        </p:grpSpPr>
        <p:pic>
          <p:nvPicPr>
            <p:cNvPr id="89" name="Picture 3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525337" y="6243053"/>
              <a:ext cx="2946400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" name="Group 211"/>
            <p:cNvGrpSpPr>
              <a:grpSpLocks/>
            </p:cNvGrpSpPr>
            <p:nvPr/>
          </p:nvGrpSpPr>
          <p:grpSpPr bwMode="auto">
            <a:xfrm>
              <a:off x="3919363" y="6342369"/>
              <a:ext cx="255987" cy="246221"/>
              <a:chOff x="3986651" y="3558893"/>
              <a:chExt cx="255987" cy="246221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3988220" y="3561482"/>
                <a:ext cx="228600" cy="2349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01" name="TextBox 213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91" name="Group 214"/>
            <p:cNvGrpSpPr>
              <a:grpSpLocks/>
            </p:cNvGrpSpPr>
            <p:nvPr/>
          </p:nvGrpSpPr>
          <p:grpSpPr bwMode="auto">
            <a:xfrm>
              <a:off x="2981981" y="6338187"/>
              <a:ext cx="261610" cy="246221"/>
              <a:chOff x="3986651" y="3558893"/>
              <a:chExt cx="261610" cy="246221"/>
            </a:xfrm>
          </p:grpSpPr>
          <p:sp>
            <p:nvSpPr>
              <p:cNvPr id="98" name="Oval 97"/>
              <p:cNvSpPr/>
              <p:nvPr/>
            </p:nvSpPr>
            <p:spPr bwMode="auto">
              <a:xfrm>
                <a:off x="3993471" y="3566524"/>
                <a:ext cx="223837" cy="2349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99" name="TextBox 216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6161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92" name="Group 217"/>
            <p:cNvGrpSpPr>
              <a:grpSpLocks/>
            </p:cNvGrpSpPr>
            <p:nvPr/>
          </p:nvGrpSpPr>
          <p:grpSpPr bwMode="auto">
            <a:xfrm>
              <a:off x="3600083" y="6338664"/>
              <a:ext cx="255987" cy="246221"/>
              <a:chOff x="3986651" y="3558893"/>
              <a:chExt cx="255987" cy="246221"/>
            </a:xfrm>
          </p:grpSpPr>
          <p:sp>
            <p:nvSpPr>
              <p:cNvPr id="96" name="Oval 95"/>
              <p:cNvSpPr/>
              <p:nvPr/>
            </p:nvSpPr>
            <p:spPr bwMode="auto">
              <a:xfrm>
                <a:off x="3988284" y="3560588"/>
                <a:ext cx="223837" cy="2349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97" name="TextBox 219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220"/>
            <p:cNvGrpSpPr>
              <a:grpSpLocks/>
            </p:cNvGrpSpPr>
            <p:nvPr/>
          </p:nvGrpSpPr>
          <p:grpSpPr bwMode="auto">
            <a:xfrm>
              <a:off x="3294168" y="6341645"/>
              <a:ext cx="255987" cy="246221"/>
              <a:chOff x="3986651" y="3558893"/>
              <a:chExt cx="255987" cy="246221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3990866" y="3565397"/>
                <a:ext cx="225425" cy="23495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95" name="TextBox 222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02" name="Group 493"/>
          <p:cNvGrpSpPr>
            <a:grpSpLocks/>
          </p:cNvGrpSpPr>
          <p:nvPr/>
        </p:nvGrpSpPr>
        <p:grpSpPr bwMode="auto">
          <a:xfrm rot="21333984">
            <a:off x="-632671" y="2741616"/>
            <a:ext cx="4465637" cy="592138"/>
            <a:chOff x="2667000" y="3352800"/>
            <a:chExt cx="4465638" cy="592138"/>
          </a:xfrm>
        </p:grpSpPr>
        <p:pic>
          <p:nvPicPr>
            <p:cNvPr id="103" name="Picture 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3352800"/>
              <a:ext cx="4465638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" name="Group 495"/>
            <p:cNvGrpSpPr>
              <a:grpSpLocks/>
            </p:cNvGrpSpPr>
            <p:nvPr/>
          </p:nvGrpSpPr>
          <p:grpSpPr bwMode="auto">
            <a:xfrm>
              <a:off x="3986651" y="3558893"/>
              <a:ext cx="261610" cy="246221"/>
              <a:chOff x="3986651" y="3558893"/>
              <a:chExt cx="261610" cy="246221"/>
            </a:xfrm>
          </p:grpSpPr>
          <p:sp>
            <p:nvSpPr>
              <p:cNvPr id="126" name="Oval 125"/>
              <p:cNvSpPr/>
              <p:nvPr/>
            </p:nvSpPr>
            <p:spPr bwMode="auto">
              <a:xfrm>
                <a:off x="3997325" y="3562350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27" name="TextBox 518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6161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105" name="Group 496"/>
            <p:cNvGrpSpPr>
              <a:grpSpLocks/>
            </p:cNvGrpSpPr>
            <p:nvPr/>
          </p:nvGrpSpPr>
          <p:grpSpPr bwMode="auto">
            <a:xfrm>
              <a:off x="4322423" y="3555080"/>
              <a:ext cx="255987" cy="246221"/>
              <a:chOff x="3986651" y="3558893"/>
              <a:chExt cx="255987" cy="246221"/>
            </a:xfrm>
          </p:grpSpPr>
          <p:sp>
            <p:nvSpPr>
              <p:cNvPr id="124" name="Oval 123"/>
              <p:cNvSpPr/>
              <p:nvPr/>
            </p:nvSpPr>
            <p:spPr bwMode="auto">
              <a:xfrm>
                <a:off x="3998103" y="3561401"/>
                <a:ext cx="228600" cy="2365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25" name="TextBox 516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  <p:grpSp>
          <p:nvGrpSpPr>
            <p:cNvPr id="106" name="Group 497"/>
            <p:cNvGrpSpPr>
              <a:grpSpLocks/>
            </p:cNvGrpSpPr>
            <p:nvPr/>
          </p:nvGrpSpPr>
          <p:grpSpPr bwMode="auto">
            <a:xfrm>
              <a:off x="4658195" y="3558059"/>
              <a:ext cx="255987" cy="246221"/>
              <a:chOff x="3986651" y="3558893"/>
              <a:chExt cx="255987" cy="246221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3997293" y="3561597"/>
                <a:ext cx="230188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23" name="TextBox 514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6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7" name="Group 498"/>
            <p:cNvGrpSpPr>
              <a:grpSpLocks/>
            </p:cNvGrpSpPr>
            <p:nvPr/>
          </p:nvGrpSpPr>
          <p:grpSpPr bwMode="auto">
            <a:xfrm>
              <a:off x="4993967" y="3554246"/>
              <a:ext cx="255987" cy="246221"/>
              <a:chOff x="3986651" y="3558893"/>
              <a:chExt cx="255987" cy="246221"/>
            </a:xfrm>
          </p:grpSpPr>
          <p:sp>
            <p:nvSpPr>
              <p:cNvPr id="120" name="Oval 119"/>
              <p:cNvSpPr/>
              <p:nvPr/>
            </p:nvSpPr>
            <p:spPr bwMode="auto">
              <a:xfrm>
                <a:off x="3998072" y="3562235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21" name="TextBox 512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7</a:t>
                </a:r>
              </a:p>
            </p:txBody>
          </p:sp>
        </p:grpSp>
        <p:grpSp>
          <p:nvGrpSpPr>
            <p:cNvPr id="108" name="Group 499"/>
            <p:cNvGrpSpPr>
              <a:grpSpLocks/>
            </p:cNvGrpSpPr>
            <p:nvPr/>
          </p:nvGrpSpPr>
          <p:grpSpPr bwMode="auto">
            <a:xfrm>
              <a:off x="5329739" y="3557225"/>
              <a:ext cx="255987" cy="246221"/>
              <a:chOff x="3986651" y="3558893"/>
              <a:chExt cx="255987" cy="246221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3997263" y="3562431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19" name="TextBox 510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8</a:t>
                </a:r>
              </a:p>
            </p:txBody>
          </p:sp>
        </p:grpSp>
        <p:grpSp>
          <p:nvGrpSpPr>
            <p:cNvPr id="109" name="Group 500"/>
            <p:cNvGrpSpPr>
              <a:grpSpLocks/>
            </p:cNvGrpSpPr>
            <p:nvPr/>
          </p:nvGrpSpPr>
          <p:grpSpPr bwMode="auto">
            <a:xfrm>
              <a:off x="2972242" y="3556391"/>
              <a:ext cx="255987" cy="246221"/>
              <a:chOff x="3986651" y="3558893"/>
              <a:chExt cx="255987" cy="246221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3997321" y="3561677"/>
                <a:ext cx="230188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17" name="TextBox 508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oup 501"/>
            <p:cNvGrpSpPr>
              <a:grpSpLocks/>
            </p:cNvGrpSpPr>
            <p:nvPr/>
          </p:nvGrpSpPr>
          <p:grpSpPr bwMode="auto">
            <a:xfrm>
              <a:off x="3308014" y="3559370"/>
              <a:ext cx="255987" cy="246221"/>
              <a:chOff x="3986651" y="3558893"/>
              <a:chExt cx="255987" cy="246221"/>
            </a:xfrm>
          </p:grpSpPr>
          <p:sp>
            <p:nvSpPr>
              <p:cNvPr id="114" name="Oval 113"/>
              <p:cNvSpPr/>
              <p:nvPr/>
            </p:nvSpPr>
            <p:spPr bwMode="auto">
              <a:xfrm>
                <a:off x="3998099" y="3561873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15" name="TextBox 506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grpSp>
          <p:nvGrpSpPr>
            <p:cNvPr id="111" name="Group 502"/>
            <p:cNvGrpSpPr>
              <a:grpSpLocks/>
            </p:cNvGrpSpPr>
            <p:nvPr/>
          </p:nvGrpSpPr>
          <p:grpSpPr bwMode="auto">
            <a:xfrm>
              <a:off x="3643786" y="3562349"/>
              <a:ext cx="255987" cy="246221"/>
              <a:chOff x="3986651" y="3558893"/>
              <a:chExt cx="255987" cy="246221"/>
            </a:xfrm>
          </p:grpSpPr>
          <p:sp>
            <p:nvSpPr>
              <p:cNvPr id="112" name="Oval 111"/>
              <p:cNvSpPr/>
              <p:nvPr/>
            </p:nvSpPr>
            <p:spPr bwMode="auto">
              <a:xfrm>
                <a:off x="3997290" y="3562069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13" name="TextBox 504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5410200" y="-600786"/>
            <a:ext cx="934235" cy="3561301"/>
            <a:chOff x="5410200" y="-600786"/>
            <a:chExt cx="934235" cy="3561301"/>
          </a:xfrm>
        </p:grpSpPr>
        <p:grpSp>
          <p:nvGrpSpPr>
            <p:cNvPr id="131" name="Group 443"/>
            <p:cNvGrpSpPr>
              <a:grpSpLocks/>
            </p:cNvGrpSpPr>
            <p:nvPr/>
          </p:nvGrpSpPr>
          <p:grpSpPr bwMode="auto">
            <a:xfrm rot="18098554">
              <a:off x="4134365" y="750446"/>
              <a:ext cx="3561301" cy="858838"/>
              <a:chOff x="548106" y="3847432"/>
              <a:chExt cx="3560763" cy="858838"/>
            </a:xfrm>
          </p:grpSpPr>
          <p:pic>
            <p:nvPicPr>
              <p:cNvPr id="134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548106" y="3847432"/>
                <a:ext cx="3560763" cy="858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5" name="Group 445"/>
              <p:cNvGrpSpPr>
                <a:grpSpLocks/>
              </p:cNvGrpSpPr>
              <p:nvPr/>
            </p:nvGrpSpPr>
            <p:grpSpPr bwMode="auto">
              <a:xfrm>
                <a:off x="3593171" y="4104496"/>
                <a:ext cx="255987" cy="246221"/>
                <a:chOff x="3986651" y="3558893"/>
                <a:chExt cx="255987" cy="246221"/>
              </a:xfrm>
            </p:grpSpPr>
            <p:sp>
              <p:nvSpPr>
                <p:cNvPr id="151" name="Oval 150"/>
                <p:cNvSpPr/>
                <p:nvPr/>
              </p:nvSpPr>
              <p:spPr bwMode="auto">
                <a:xfrm>
                  <a:off x="3994426" y="3562179"/>
                  <a:ext cx="228565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52" name="TextBox 46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36" name="Group 446"/>
              <p:cNvGrpSpPr>
                <a:grpSpLocks/>
              </p:cNvGrpSpPr>
              <p:nvPr/>
            </p:nvGrpSpPr>
            <p:grpSpPr bwMode="auto">
              <a:xfrm>
                <a:off x="2642422" y="4106998"/>
                <a:ext cx="261610" cy="246221"/>
                <a:chOff x="3986651" y="3558893"/>
                <a:chExt cx="261610" cy="24622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>
                  <a:off x="3994406" y="3561265"/>
                  <a:ext cx="230153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50" name="TextBox 46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37" name="Group 447"/>
              <p:cNvGrpSpPr>
                <a:grpSpLocks/>
              </p:cNvGrpSpPr>
              <p:nvPr/>
            </p:nvGrpSpPr>
            <p:grpSpPr bwMode="auto">
              <a:xfrm>
                <a:off x="2323141" y="4103185"/>
                <a:ext cx="255987" cy="246221"/>
                <a:chOff x="3986651" y="3558893"/>
                <a:chExt cx="255987" cy="246221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3994648" y="3561903"/>
                  <a:ext cx="228565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48" name="TextBox 45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38" name="Group 448"/>
              <p:cNvGrpSpPr>
                <a:grpSpLocks/>
              </p:cNvGrpSpPr>
              <p:nvPr/>
            </p:nvGrpSpPr>
            <p:grpSpPr bwMode="auto">
              <a:xfrm>
                <a:off x="2003862" y="4106166"/>
                <a:ext cx="255987" cy="246221"/>
                <a:chOff x="3986651" y="3558893"/>
                <a:chExt cx="255987" cy="246221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3994887" y="3562097"/>
                  <a:ext cx="228565" cy="23336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46" name="TextBox 45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39" name="Group 449"/>
              <p:cNvGrpSpPr>
                <a:grpSpLocks/>
              </p:cNvGrpSpPr>
              <p:nvPr/>
            </p:nvGrpSpPr>
            <p:grpSpPr bwMode="auto">
              <a:xfrm>
                <a:off x="3273890" y="4100791"/>
                <a:ext cx="255987" cy="246221"/>
                <a:chOff x="3986651" y="3558893"/>
                <a:chExt cx="255987" cy="246221"/>
              </a:xfrm>
            </p:grpSpPr>
            <p:sp>
              <p:nvSpPr>
                <p:cNvPr id="143" name="Oval 142"/>
                <p:cNvSpPr/>
                <p:nvPr/>
              </p:nvSpPr>
              <p:spPr bwMode="auto">
                <a:xfrm>
                  <a:off x="3994667" y="3562709"/>
                  <a:ext cx="228565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44" name="TextBox 45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40" name="Group 450"/>
              <p:cNvGrpSpPr>
                <a:grpSpLocks/>
              </p:cNvGrpSpPr>
              <p:nvPr/>
            </p:nvGrpSpPr>
            <p:grpSpPr bwMode="auto">
              <a:xfrm>
                <a:off x="2961294" y="4103771"/>
                <a:ext cx="255987" cy="246221"/>
                <a:chOff x="3986651" y="3558893"/>
                <a:chExt cx="255987" cy="246221"/>
              </a:xfrm>
            </p:grpSpPr>
            <p:sp>
              <p:nvSpPr>
                <p:cNvPr id="141" name="Oval 140"/>
                <p:cNvSpPr/>
                <p:nvPr/>
              </p:nvSpPr>
              <p:spPr bwMode="auto">
                <a:xfrm>
                  <a:off x="3992985" y="3561317"/>
                  <a:ext cx="228565" cy="2381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42" name="TextBox 45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132" name="Rectangle 10"/>
            <p:cNvSpPr>
              <a:spLocks/>
            </p:cNvSpPr>
            <p:nvPr/>
          </p:nvSpPr>
          <p:spPr bwMode="auto">
            <a:xfrm rot="18085774">
              <a:off x="5219700" y="1790700"/>
              <a:ext cx="4572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53" name="Group 4"/>
          <p:cNvGrpSpPr>
            <a:grpSpLocks/>
          </p:cNvGrpSpPr>
          <p:nvPr/>
        </p:nvGrpSpPr>
        <p:grpSpPr bwMode="auto">
          <a:xfrm rot="21309988">
            <a:off x="5971393" y="2505264"/>
            <a:ext cx="4465638" cy="592138"/>
            <a:chOff x="187793" y="1455821"/>
            <a:chExt cx="4465638" cy="592138"/>
          </a:xfrm>
        </p:grpSpPr>
        <p:pic>
          <p:nvPicPr>
            <p:cNvPr id="154" name="Picture 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7793" y="1455821"/>
              <a:ext cx="4465638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5" name="Group 6"/>
            <p:cNvGrpSpPr>
              <a:grpSpLocks/>
            </p:cNvGrpSpPr>
            <p:nvPr/>
          </p:nvGrpSpPr>
          <p:grpSpPr bwMode="auto">
            <a:xfrm>
              <a:off x="4089140" y="1605938"/>
              <a:ext cx="255987" cy="246221"/>
              <a:chOff x="3986651" y="3558893"/>
              <a:chExt cx="255987" cy="246221"/>
            </a:xfrm>
          </p:grpSpPr>
          <p:sp>
            <p:nvSpPr>
              <p:cNvPr id="177" name="Oval 176"/>
              <p:cNvSpPr/>
              <p:nvPr/>
            </p:nvSpPr>
            <p:spPr bwMode="auto">
              <a:xfrm>
                <a:off x="3996904" y="3562764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78" name="TextBox 29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156" name="Group 7"/>
            <p:cNvGrpSpPr>
              <a:grpSpLocks/>
            </p:cNvGrpSpPr>
            <p:nvPr/>
          </p:nvGrpSpPr>
          <p:grpSpPr bwMode="auto">
            <a:xfrm>
              <a:off x="3078233" y="1601756"/>
              <a:ext cx="261610" cy="246221"/>
              <a:chOff x="3986651" y="3558893"/>
              <a:chExt cx="261610" cy="246221"/>
            </a:xfrm>
          </p:grpSpPr>
          <p:sp>
            <p:nvSpPr>
              <p:cNvPr id="175" name="Oval 174"/>
              <p:cNvSpPr/>
              <p:nvPr/>
            </p:nvSpPr>
            <p:spPr bwMode="auto">
              <a:xfrm>
                <a:off x="3996574" y="3560596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76" name="TextBox 27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6161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157" name="Group 8"/>
            <p:cNvGrpSpPr>
              <a:grpSpLocks/>
            </p:cNvGrpSpPr>
            <p:nvPr/>
          </p:nvGrpSpPr>
          <p:grpSpPr bwMode="auto">
            <a:xfrm>
              <a:off x="2745584" y="1604627"/>
              <a:ext cx="255987" cy="246221"/>
              <a:chOff x="3986651" y="3558893"/>
              <a:chExt cx="255987" cy="246221"/>
            </a:xfrm>
          </p:grpSpPr>
          <p:sp>
            <p:nvSpPr>
              <p:cNvPr id="173" name="Oval 172"/>
              <p:cNvSpPr/>
              <p:nvPr/>
            </p:nvSpPr>
            <p:spPr bwMode="auto">
              <a:xfrm>
                <a:off x="3995848" y="3560900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74" name="TextBox 25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  <p:grpSp>
          <p:nvGrpSpPr>
            <p:cNvPr id="158" name="Group 9"/>
            <p:cNvGrpSpPr>
              <a:grpSpLocks/>
            </p:cNvGrpSpPr>
            <p:nvPr/>
          </p:nvGrpSpPr>
          <p:grpSpPr bwMode="auto">
            <a:xfrm>
              <a:off x="2412935" y="1600923"/>
              <a:ext cx="255987" cy="246221"/>
              <a:chOff x="3986651" y="3558893"/>
              <a:chExt cx="255987" cy="246221"/>
            </a:xfrm>
          </p:grpSpPr>
          <p:sp>
            <p:nvSpPr>
              <p:cNvPr id="171" name="Oval 170"/>
              <p:cNvSpPr/>
              <p:nvPr/>
            </p:nvSpPr>
            <p:spPr bwMode="auto">
              <a:xfrm>
                <a:off x="3996709" y="3558254"/>
                <a:ext cx="228600" cy="2381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72" name="TextBox 23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grpSp>
          <p:nvGrpSpPr>
            <p:cNvPr id="159" name="Group 10"/>
            <p:cNvGrpSpPr>
              <a:grpSpLocks/>
            </p:cNvGrpSpPr>
            <p:nvPr/>
          </p:nvGrpSpPr>
          <p:grpSpPr bwMode="auto">
            <a:xfrm>
              <a:off x="2073602" y="1597110"/>
              <a:ext cx="255987" cy="246221"/>
              <a:chOff x="3986651" y="3558893"/>
              <a:chExt cx="255987" cy="246221"/>
            </a:xfrm>
          </p:grpSpPr>
          <p:sp>
            <p:nvSpPr>
              <p:cNvPr id="169" name="Oval 168"/>
              <p:cNvSpPr/>
              <p:nvPr/>
            </p:nvSpPr>
            <p:spPr bwMode="auto">
              <a:xfrm>
                <a:off x="3996317" y="3560479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70" name="TextBox 21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7</a:t>
                </a:r>
              </a:p>
            </p:txBody>
          </p:sp>
        </p:grpSp>
        <p:grpSp>
          <p:nvGrpSpPr>
            <p:cNvPr id="160" name="Group 11"/>
            <p:cNvGrpSpPr>
              <a:grpSpLocks/>
            </p:cNvGrpSpPr>
            <p:nvPr/>
          </p:nvGrpSpPr>
          <p:grpSpPr bwMode="auto">
            <a:xfrm>
              <a:off x="1734268" y="1606773"/>
              <a:ext cx="255987" cy="246221"/>
              <a:chOff x="3986651" y="3558893"/>
              <a:chExt cx="255987" cy="246221"/>
            </a:xfrm>
          </p:grpSpPr>
          <p:sp>
            <p:nvSpPr>
              <p:cNvPr id="167" name="Oval 166"/>
              <p:cNvSpPr/>
              <p:nvPr/>
            </p:nvSpPr>
            <p:spPr bwMode="auto">
              <a:xfrm>
                <a:off x="3995926" y="3560341"/>
                <a:ext cx="228600" cy="2333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68" name="TextBox 19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8</a:t>
                </a:r>
              </a:p>
            </p:txBody>
          </p:sp>
        </p:grpSp>
        <p:grpSp>
          <p:nvGrpSpPr>
            <p:cNvPr id="161" name="Group 12"/>
            <p:cNvGrpSpPr>
              <a:grpSpLocks/>
            </p:cNvGrpSpPr>
            <p:nvPr/>
          </p:nvGrpSpPr>
          <p:grpSpPr bwMode="auto">
            <a:xfrm>
              <a:off x="3756491" y="1608918"/>
              <a:ext cx="255987" cy="246221"/>
              <a:chOff x="3986651" y="3558893"/>
              <a:chExt cx="255987" cy="246221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3996178" y="3559784"/>
                <a:ext cx="228600" cy="2365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66" name="TextBox 17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grpSp>
          <p:nvGrpSpPr>
            <p:cNvPr id="162" name="Group 13"/>
            <p:cNvGrpSpPr>
              <a:grpSpLocks/>
            </p:cNvGrpSpPr>
            <p:nvPr/>
          </p:nvGrpSpPr>
          <p:grpSpPr bwMode="auto">
            <a:xfrm>
              <a:off x="3423841" y="1605213"/>
              <a:ext cx="255987" cy="246221"/>
              <a:chOff x="3986651" y="3558893"/>
              <a:chExt cx="255987" cy="246221"/>
            </a:xfrm>
          </p:grpSpPr>
          <p:sp>
            <p:nvSpPr>
              <p:cNvPr id="163" name="Oval 162"/>
              <p:cNvSpPr/>
              <p:nvPr/>
            </p:nvSpPr>
            <p:spPr bwMode="auto">
              <a:xfrm>
                <a:off x="3993866" y="3560314"/>
                <a:ext cx="231775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164" name="TextBox 15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sp>
        <p:nvSpPr>
          <p:cNvPr id="179" name="Rectangle 12"/>
          <p:cNvSpPr>
            <a:spLocks/>
          </p:cNvSpPr>
          <p:nvPr/>
        </p:nvSpPr>
        <p:spPr bwMode="auto">
          <a:xfrm rot="10609210">
            <a:off x="6781800" y="2819400"/>
            <a:ext cx="457200" cy="76200"/>
          </a:xfrm>
          <a:prstGeom prst="rect">
            <a:avLst/>
          </a:prstGeom>
          <a:solidFill>
            <a:srgbClr val="99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6851" y="3352800"/>
            <a:ext cx="54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LF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1143000" y="4953000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LOF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805123" y="5586372"/>
            <a:ext cx="5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4222596" y="605686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LMT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034972" y="55742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LPT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8578564" y="2069068"/>
            <a:ext cx="4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6705600" y="76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</a:t>
            </a:r>
            <a:endParaRPr lang="en-US" dirty="0"/>
          </a:p>
        </p:txBody>
      </p:sp>
      <p:grpSp>
        <p:nvGrpSpPr>
          <p:cNvPr id="188" name="Group 103"/>
          <p:cNvGrpSpPr>
            <a:grpSpLocks/>
          </p:cNvGrpSpPr>
          <p:nvPr/>
        </p:nvGrpSpPr>
        <p:grpSpPr bwMode="auto">
          <a:xfrm rot="20423929">
            <a:off x="2096568" y="1065021"/>
            <a:ext cx="4244975" cy="966788"/>
            <a:chOff x="441157" y="1514643"/>
            <a:chExt cx="4244975" cy="966788"/>
          </a:xfrm>
        </p:grpSpPr>
        <p:pic>
          <p:nvPicPr>
            <p:cNvPr id="189" name="Picture 2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57" y="1514643"/>
              <a:ext cx="4244975" cy="96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0" name="Group 55"/>
            <p:cNvGrpSpPr>
              <a:grpSpLocks/>
            </p:cNvGrpSpPr>
            <p:nvPr/>
          </p:nvGrpSpPr>
          <p:grpSpPr bwMode="auto">
            <a:xfrm>
              <a:off x="1674539" y="1641862"/>
              <a:ext cx="261610" cy="246221"/>
              <a:chOff x="3986651" y="3558893"/>
              <a:chExt cx="261610" cy="246221"/>
            </a:xfrm>
          </p:grpSpPr>
          <p:sp>
            <p:nvSpPr>
              <p:cNvPr id="236" name="Oval 235"/>
              <p:cNvSpPr/>
              <p:nvPr/>
            </p:nvSpPr>
            <p:spPr bwMode="auto">
              <a:xfrm>
                <a:off x="3997869" y="3561849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37" name="TextBox 57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6161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191" name="Group 58"/>
            <p:cNvGrpSpPr>
              <a:grpSpLocks/>
            </p:cNvGrpSpPr>
            <p:nvPr/>
          </p:nvGrpSpPr>
          <p:grpSpPr bwMode="auto">
            <a:xfrm>
              <a:off x="2016995" y="1638049"/>
              <a:ext cx="255987" cy="246221"/>
              <a:chOff x="3986651" y="3558893"/>
              <a:chExt cx="255987" cy="246221"/>
            </a:xfrm>
          </p:grpSpPr>
          <p:sp>
            <p:nvSpPr>
              <p:cNvPr id="234" name="Oval 233"/>
              <p:cNvSpPr/>
              <p:nvPr/>
            </p:nvSpPr>
            <p:spPr bwMode="auto">
              <a:xfrm>
                <a:off x="3998313" y="3562487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35" name="TextBox 60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  <p:grpSp>
          <p:nvGrpSpPr>
            <p:cNvPr id="192" name="Group 61"/>
            <p:cNvGrpSpPr>
              <a:grpSpLocks/>
            </p:cNvGrpSpPr>
            <p:nvPr/>
          </p:nvGrpSpPr>
          <p:grpSpPr bwMode="auto">
            <a:xfrm>
              <a:off x="2366135" y="1641028"/>
              <a:ext cx="255987" cy="246221"/>
              <a:chOff x="3986651" y="3558893"/>
              <a:chExt cx="255987" cy="246221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3998423" y="3562683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33" name="TextBox 63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grpSp>
          <p:nvGrpSpPr>
            <p:cNvPr id="193" name="Group 64"/>
            <p:cNvGrpSpPr>
              <a:grpSpLocks/>
            </p:cNvGrpSpPr>
            <p:nvPr/>
          </p:nvGrpSpPr>
          <p:grpSpPr bwMode="auto">
            <a:xfrm>
              <a:off x="2708591" y="1637215"/>
              <a:ext cx="255987" cy="246221"/>
              <a:chOff x="3986651" y="3558893"/>
              <a:chExt cx="255987" cy="246221"/>
            </a:xfrm>
          </p:grpSpPr>
          <p:sp>
            <p:nvSpPr>
              <p:cNvPr id="230" name="Oval 229"/>
              <p:cNvSpPr/>
              <p:nvPr/>
            </p:nvSpPr>
            <p:spPr bwMode="auto">
              <a:xfrm>
                <a:off x="3997279" y="3561734"/>
                <a:ext cx="230188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31" name="TextBox 66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7</a:t>
                </a:r>
              </a:p>
            </p:txBody>
          </p:sp>
        </p:grpSp>
        <p:grpSp>
          <p:nvGrpSpPr>
            <p:cNvPr id="194" name="Group 67"/>
            <p:cNvGrpSpPr>
              <a:grpSpLocks/>
            </p:cNvGrpSpPr>
            <p:nvPr/>
          </p:nvGrpSpPr>
          <p:grpSpPr bwMode="auto">
            <a:xfrm>
              <a:off x="3057731" y="1640194"/>
              <a:ext cx="255987" cy="246221"/>
              <a:chOff x="3986651" y="3558893"/>
              <a:chExt cx="255987" cy="246221"/>
            </a:xfrm>
          </p:grpSpPr>
          <p:sp>
            <p:nvSpPr>
              <p:cNvPr id="228" name="Oval 227"/>
              <p:cNvSpPr/>
              <p:nvPr/>
            </p:nvSpPr>
            <p:spPr bwMode="auto">
              <a:xfrm>
                <a:off x="3997389" y="3561930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29" name="TextBox 69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8</a:t>
                </a:r>
              </a:p>
            </p:txBody>
          </p:sp>
        </p:grpSp>
        <p:grpSp>
          <p:nvGrpSpPr>
            <p:cNvPr id="195" name="Group 70"/>
            <p:cNvGrpSpPr>
              <a:grpSpLocks/>
            </p:cNvGrpSpPr>
            <p:nvPr/>
          </p:nvGrpSpPr>
          <p:grpSpPr bwMode="auto">
            <a:xfrm>
              <a:off x="633394" y="1639360"/>
              <a:ext cx="255987" cy="246221"/>
              <a:chOff x="3986651" y="3558893"/>
              <a:chExt cx="255987" cy="246221"/>
            </a:xfrm>
          </p:grpSpPr>
          <p:sp>
            <p:nvSpPr>
              <p:cNvPr id="226" name="Oval 225"/>
              <p:cNvSpPr/>
              <p:nvPr/>
            </p:nvSpPr>
            <p:spPr bwMode="auto">
              <a:xfrm>
                <a:off x="3997614" y="3562764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27" name="TextBox 72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196" name="Group 73"/>
            <p:cNvGrpSpPr>
              <a:grpSpLocks/>
            </p:cNvGrpSpPr>
            <p:nvPr/>
          </p:nvGrpSpPr>
          <p:grpSpPr bwMode="auto">
            <a:xfrm>
              <a:off x="982534" y="1642339"/>
              <a:ext cx="255987" cy="246221"/>
              <a:chOff x="3986651" y="3558893"/>
              <a:chExt cx="255987" cy="246221"/>
            </a:xfrm>
          </p:grpSpPr>
          <p:sp>
            <p:nvSpPr>
              <p:cNvPr id="224" name="Oval 223"/>
              <p:cNvSpPr/>
              <p:nvPr/>
            </p:nvSpPr>
            <p:spPr bwMode="auto">
              <a:xfrm>
                <a:off x="3997724" y="3561372"/>
                <a:ext cx="228600" cy="2365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25" name="TextBox 75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grpSp>
          <p:nvGrpSpPr>
            <p:cNvPr id="197" name="Group 76"/>
            <p:cNvGrpSpPr>
              <a:grpSpLocks/>
            </p:cNvGrpSpPr>
            <p:nvPr/>
          </p:nvGrpSpPr>
          <p:grpSpPr bwMode="auto">
            <a:xfrm>
              <a:off x="1324990" y="1645318"/>
              <a:ext cx="255987" cy="246221"/>
              <a:chOff x="3986651" y="3558893"/>
              <a:chExt cx="255987" cy="246221"/>
            </a:xfrm>
          </p:grpSpPr>
          <p:sp>
            <p:nvSpPr>
              <p:cNvPr id="222" name="Oval 221"/>
              <p:cNvSpPr/>
              <p:nvPr/>
            </p:nvSpPr>
            <p:spPr bwMode="auto">
              <a:xfrm>
                <a:off x="3998168" y="356156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23" name="TextBox 78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  <p:grpSp>
          <p:nvGrpSpPr>
            <p:cNvPr id="198" name="Group 79"/>
            <p:cNvGrpSpPr>
              <a:grpSpLocks/>
            </p:cNvGrpSpPr>
            <p:nvPr/>
          </p:nvGrpSpPr>
          <p:grpSpPr bwMode="auto">
            <a:xfrm>
              <a:off x="1633103" y="1988098"/>
              <a:ext cx="327308" cy="246221"/>
              <a:chOff x="3946547" y="3558893"/>
              <a:chExt cx="327308" cy="246221"/>
            </a:xfrm>
          </p:grpSpPr>
          <p:sp>
            <p:nvSpPr>
              <p:cNvPr id="220" name="Oval 219"/>
              <p:cNvSpPr/>
              <p:nvPr/>
            </p:nvSpPr>
            <p:spPr bwMode="auto">
              <a:xfrm>
                <a:off x="3999201" y="356168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21" name="TextBox 81"/>
              <p:cNvSpPr txBox="1">
                <a:spLocks noChangeArrowheads="1"/>
              </p:cNvSpPr>
              <p:nvPr/>
            </p:nvSpPr>
            <p:spPr bwMode="auto">
              <a:xfrm>
                <a:off x="3946547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12</a:t>
                </a:r>
              </a:p>
            </p:txBody>
          </p:sp>
        </p:grpSp>
        <p:grpSp>
          <p:nvGrpSpPr>
            <p:cNvPr id="199" name="Group 82"/>
            <p:cNvGrpSpPr>
              <a:grpSpLocks/>
            </p:cNvGrpSpPr>
            <p:nvPr/>
          </p:nvGrpSpPr>
          <p:grpSpPr bwMode="auto">
            <a:xfrm>
              <a:off x="1982243" y="1984285"/>
              <a:ext cx="327308" cy="246221"/>
              <a:chOff x="3953231" y="3558893"/>
              <a:chExt cx="327308" cy="246221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3998057" y="3562326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19" name="TextBox 84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13</a:t>
                </a:r>
              </a:p>
            </p:txBody>
          </p:sp>
        </p:grpSp>
        <p:grpSp>
          <p:nvGrpSpPr>
            <p:cNvPr id="200" name="Group 85"/>
            <p:cNvGrpSpPr>
              <a:grpSpLocks/>
            </p:cNvGrpSpPr>
            <p:nvPr/>
          </p:nvGrpSpPr>
          <p:grpSpPr bwMode="auto">
            <a:xfrm>
              <a:off x="2331383" y="1987264"/>
              <a:ext cx="338554" cy="246221"/>
              <a:chOff x="3953231" y="3558893"/>
              <a:chExt cx="338554" cy="246221"/>
            </a:xfrm>
          </p:grpSpPr>
          <p:sp>
            <p:nvSpPr>
              <p:cNvPr id="216" name="Oval 215"/>
              <p:cNvSpPr/>
              <p:nvPr/>
            </p:nvSpPr>
            <p:spPr bwMode="auto">
              <a:xfrm>
                <a:off x="3998167" y="3562522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17" name="TextBox 87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3855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14</a:t>
                </a:r>
              </a:p>
            </p:txBody>
          </p:sp>
        </p:grpSp>
        <p:grpSp>
          <p:nvGrpSpPr>
            <p:cNvPr id="201" name="Group 88"/>
            <p:cNvGrpSpPr>
              <a:grpSpLocks/>
            </p:cNvGrpSpPr>
            <p:nvPr/>
          </p:nvGrpSpPr>
          <p:grpSpPr bwMode="auto">
            <a:xfrm>
              <a:off x="2673839" y="1983451"/>
              <a:ext cx="327308" cy="246221"/>
              <a:chOff x="3953231" y="3558893"/>
              <a:chExt cx="327308" cy="246221"/>
            </a:xfrm>
          </p:grpSpPr>
          <p:sp>
            <p:nvSpPr>
              <p:cNvPr id="214" name="Oval 213"/>
              <p:cNvSpPr/>
              <p:nvPr/>
            </p:nvSpPr>
            <p:spPr bwMode="auto">
              <a:xfrm>
                <a:off x="3998611" y="3561573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15" name="TextBox 90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15</a:t>
                </a:r>
              </a:p>
            </p:txBody>
          </p:sp>
        </p:grpSp>
        <p:grpSp>
          <p:nvGrpSpPr>
            <p:cNvPr id="202" name="Group 91"/>
            <p:cNvGrpSpPr>
              <a:grpSpLocks/>
            </p:cNvGrpSpPr>
            <p:nvPr/>
          </p:nvGrpSpPr>
          <p:grpSpPr bwMode="auto">
            <a:xfrm>
              <a:off x="3022979" y="1986430"/>
              <a:ext cx="327308" cy="246221"/>
              <a:chOff x="3953231" y="3558893"/>
              <a:chExt cx="327308" cy="246221"/>
            </a:xfrm>
          </p:grpSpPr>
          <p:sp>
            <p:nvSpPr>
              <p:cNvPr id="212" name="Oval 211"/>
              <p:cNvSpPr/>
              <p:nvPr/>
            </p:nvSpPr>
            <p:spPr bwMode="auto">
              <a:xfrm>
                <a:off x="3998721" y="3561769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13" name="TextBox 93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16</a:t>
                </a:r>
              </a:p>
            </p:txBody>
          </p:sp>
        </p:grpSp>
        <p:grpSp>
          <p:nvGrpSpPr>
            <p:cNvPr id="203" name="Group 94"/>
            <p:cNvGrpSpPr>
              <a:grpSpLocks/>
            </p:cNvGrpSpPr>
            <p:nvPr/>
          </p:nvGrpSpPr>
          <p:grpSpPr bwMode="auto">
            <a:xfrm>
              <a:off x="632062" y="1985596"/>
              <a:ext cx="255987" cy="246221"/>
              <a:chOff x="3986651" y="3558893"/>
              <a:chExt cx="255987" cy="246221"/>
            </a:xfrm>
          </p:grpSpPr>
          <p:sp>
            <p:nvSpPr>
              <p:cNvPr id="210" name="Oval 209"/>
              <p:cNvSpPr/>
              <p:nvPr/>
            </p:nvSpPr>
            <p:spPr bwMode="auto">
              <a:xfrm>
                <a:off x="3997358" y="3562603"/>
                <a:ext cx="230188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11" name="TextBox 96"/>
              <p:cNvSpPr txBox="1">
                <a:spLocks noChangeArrowheads="1"/>
              </p:cNvSpPr>
              <p:nvPr/>
            </p:nvSpPr>
            <p:spPr bwMode="auto">
              <a:xfrm>
                <a:off x="3986651" y="3558893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9</a:t>
                </a:r>
              </a:p>
            </p:txBody>
          </p:sp>
        </p:grpSp>
        <p:grpSp>
          <p:nvGrpSpPr>
            <p:cNvPr id="204" name="Group 97"/>
            <p:cNvGrpSpPr>
              <a:grpSpLocks/>
            </p:cNvGrpSpPr>
            <p:nvPr/>
          </p:nvGrpSpPr>
          <p:grpSpPr bwMode="auto">
            <a:xfrm>
              <a:off x="947782" y="1988575"/>
              <a:ext cx="327308" cy="246221"/>
              <a:chOff x="3953231" y="3558893"/>
              <a:chExt cx="327308" cy="246221"/>
            </a:xfrm>
          </p:grpSpPr>
          <p:sp>
            <p:nvSpPr>
              <p:cNvPr id="208" name="Oval 207"/>
              <p:cNvSpPr/>
              <p:nvPr/>
            </p:nvSpPr>
            <p:spPr bwMode="auto">
              <a:xfrm>
                <a:off x="3997468" y="3562799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09" name="TextBox 99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10</a:t>
                </a:r>
              </a:p>
            </p:txBody>
          </p:sp>
        </p:grpSp>
        <p:grpSp>
          <p:nvGrpSpPr>
            <p:cNvPr id="205" name="Group 100"/>
            <p:cNvGrpSpPr>
              <a:grpSpLocks/>
            </p:cNvGrpSpPr>
            <p:nvPr/>
          </p:nvGrpSpPr>
          <p:grpSpPr bwMode="auto">
            <a:xfrm>
              <a:off x="1296922" y="1991554"/>
              <a:ext cx="317790" cy="246221"/>
              <a:chOff x="3959915" y="3558893"/>
              <a:chExt cx="317790" cy="246221"/>
            </a:xfrm>
          </p:grpSpPr>
          <p:sp>
            <p:nvSpPr>
              <p:cNvPr id="206" name="Oval 205"/>
              <p:cNvSpPr/>
              <p:nvPr/>
            </p:nvSpPr>
            <p:spPr bwMode="auto">
              <a:xfrm>
                <a:off x="3997912" y="3561407"/>
                <a:ext cx="228600" cy="2365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07" name="TextBox 102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1779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11</a:t>
                </a:r>
              </a:p>
            </p:txBody>
          </p:sp>
        </p:grpSp>
      </p:grpSp>
      <p:grpSp>
        <p:nvGrpSpPr>
          <p:cNvPr id="238" name="Group 253"/>
          <p:cNvGrpSpPr>
            <a:grpSpLocks/>
          </p:cNvGrpSpPr>
          <p:nvPr/>
        </p:nvGrpSpPr>
        <p:grpSpPr bwMode="auto">
          <a:xfrm rot="20179803">
            <a:off x="2509294" y="2118931"/>
            <a:ext cx="4244975" cy="966787"/>
            <a:chOff x="160421" y="2811387"/>
            <a:chExt cx="4244975" cy="966788"/>
          </a:xfrm>
        </p:grpSpPr>
        <p:pic>
          <p:nvPicPr>
            <p:cNvPr id="239" name="Picture 2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21" y="2811387"/>
              <a:ext cx="4244975" cy="96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0" name="Group 107"/>
            <p:cNvGrpSpPr>
              <a:grpSpLocks/>
            </p:cNvGrpSpPr>
            <p:nvPr/>
          </p:nvGrpSpPr>
          <p:grpSpPr bwMode="auto">
            <a:xfrm>
              <a:off x="1367067" y="2938606"/>
              <a:ext cx="327308" cy="246221"/>
              <a:chOff x="3959915" y="3558893"/>
              <a:chExt cx="327308" cy="246221"/>
            </a:xfrm>
          </p:grpSpPr>
          <p:sp>
            <p:nvSpPr>
              <p:cNvPr id="286" name="Oval 285"/>
              <p:cNvSpPr/>
              <p:nvPr/>
            </p:nvSpPr>
            <p:spPr bwMode="auto">
              <a:xfrm>
                <a:off x="3997869" y="3561849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87" name="TextBox 109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20</a:t>
                </a:r>
              </a:p>
            </p:txBody>
          </p:sp>
        </p:grpSp>
        <p:grpSp>
          <p:nvGrpSpPr>
            <p:cNvPr id="241" name="Group 110"/>
            <p:cNvGrpSpPr>
              <a:grpSpLocks/>
            </p:cNvGrpSpPr>
            <p:nvPr/>
          </p:nvGrpSpPr>
          <p:grpSpPr bwMode="auto">
            <a:xfrm>
              <a:off x="1709523" y="2934793"/>
              <a:ext cx="327308" cy="246221"/>
              <a:chOff x="3959915" y="3558893"/>
              <a:chExt cx="327308" cy="246221"/>
            </a:xfrm>
          </p:grpSpPr>
          <p:sp>
            <p:nvSpPr>
              <p:cNvPr id="284" name="Oval 283"/>
              <p:cNvSpPr/>
              <p:nvPr/>
            </p:nvSpPr>
            <p:spPr bwMode="auto">
              <a:xfrm>
                <a:off x="3998313" y="3562487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85" name="TextBox 112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21</a:t>
                </a:r>
              </a:p>
            </p:txBody>
          </p:sp>
        </p:grpSp>
        <p:grpSp>
          <p:nvGrpSpPr>
            <p:cNvPr id="242" name="Group 113"/>
            <p:cNvGrpSpPr>
              <a:grpSpLocks/>
            </p:cNvGrpSpPr>
            <p:nvPr/>
          </p:nvGrpSpPr>
          <p:grpSpPr bwMode="auto">
            <a:xfrm>
              <a:off x="2058663" y="2937772"/>
              <a:ext cx="327308" cy="246221"/>
              <a:chOff x="3959915" y="3558893"/>
              <a:chExt cx="327308" cy="246221"/>
            </a:xfrm>
          </p:grpSpPr>
          <p:sp>
            <p:nvSpPr>
              <p:cNvPr id="282" name="Oval 281"/>
              <p:cNvSpPr/>
              <p:nvPr/>
            </p:nvSpPr>
            <p:spPr bwMode="auto">
              <a:xfrm>
                <a:off x="3998423" y="3562683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83" name="TextBox 115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22</a:t>
                </a:r>
              </a:p>
            </p:txBody>
          </p:sp>
        </p:grpSp>
        <p:grpSp>
          <p:nvGrpSpPr>
            <p:cNvPr id="243" name="Group 116"/>
            <p:cNvGrpSpPr>
              <a:grpSpLocks/>
            </p:cNvGrpSpPr>
            <p:nvPr/>
          </p:nvGrpSpPr>
          <p:grpSpPr bwMode="auto">
            <a:xfrm>
              <a:off x="2401119" y="2933959"/>
              <a:ext cx="327308" cy="246221"/>
              <a:chOff x="3959915" y="3558893"/>
              <a:chExt cx="327308" cy="246221"/>
            </a:xfrm>
          </p:grpSpPr>
          <p:sp>
            <p:nvSpPr>
              <p:cNvPr id="280" name="Oval 279"/>
              <p:cNvSpPr/>
              <p:nvPr/>
            </p:nvSpPr>
            <p:spPr bwMode="auto">
              <a:xfrm>
                <a:off x="3997279" y="3561733"/>
                <a:ext cx="230188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81" name="TextBox 118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23</a:t>
                </a:r>
              </a:p>
            </p:txBody>
          </p:sp>
        </p:grpSp>
        <p:grpSp>
          <p:nvGrpSpPr>
            <p:cNvPr id="244" name="Group 119"/>
            <p:cNvGrpSpPr>
              <a:grpSpLocks/>
            </p:cNvGrpSpPr>
            <p:nvPr/>
          </p:nvGrpSpPr>
          <p:grpSpPr bwMode="auto">
            <a:xfrm>
              <a:off x="2750259" y="2930254"/>
              <a:ext cx="338554" cy="246221"/>
              <a:chOff x="3959915" y="3552209"/>
              <a:chExt cx="338554" cy="246221"/>
            </a:xfrm>
          </p:grpSpPr>
          <p:sp>
            <p:nvSpPr>
              <p:cNvPr id="278" name="Oval 277"/>
              <p:cNvSpPr/>
              <p:nvPr/>
            </p:nvSpPr>
            <p:spPr bwMode="auto">
              <a:xfrm>
                <a:off x="3997389" y="3561929"/>
                <a:ext cx="230188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79" name="TextBox 121"/>
              <p:cNvSpPr txBox="1">
                <a:spLocks noChangeArrowheads="1"/>
              </p:cNvSpPr>
              <p:nvPr/>
            </p:nvSpPr>
            <p:spPr bwMode="auto">
              <a:xfrm>
                <a:off x="3959915" y="3552209"/>
                <a:ext cx="33855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24</a:t>
                </a:r>
              </a:p>
            </p:txBody>
          </p:sp>
        </p:grpSp>
        <p:grpSp>
          <p:nvGrpSpPr>
            <p:cNvPr id="245" name="Group 122"/>
            <p:cNvGrpSpPr>
              <a:grpSpLocks/>
            </p:cNvGrpSpPr>
            <p:nvPr/>
          </p:nvGrpSpPr>
          <p:grpSpPr bwMode="auto">
            <a:xfrm>
              <a:off x="325922" y="2936104"/>
              <a:ext cx="327308" cy="246221"/>
              <a:chOff x="3959915" y="3558893"/>
              <a:chExt cx="327308" cy="246221"/>
            </a:xfrm>
          </p:grpSpPr>
          <p:sp>
            <p:nvSpPr>
              <p:cNvPr id="276" name="Oval 275"/>
              <p:cNvSpPr/>
              <p:nvPr/>
            </p:nvSpPr>
            <p:spPr bwMode="auto">
              <a:xfrm>
                <a:off x="3997614" y="3562763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77" name="TextBox 124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17</a:t>
                </a:r>
              </a:p>
            </p:txBody>
          </p:sp>
        </p:grpSp>
        <p:grpSp>
          <p:nvGrpSpPr>
            <p:cNvPr id="246" name="Group 125"/>
            <p:cNvGrpSpPr>
              <a:grpSpLocks/>
            </p:cNvGrpSpPr>
            <p:nvPr/>
          </p:nvGrpSpPr>
          <p:grpSpPr bwMode="auto">
            <a:xfrm>
              <a:off x="668378" y="2939083"/>
              <a:ext cx="327308" cy="246221"/>
              <a:chOff x="3953231" y="3558893"/>
              <a:chExt cx="327308" cy="246221"/>
            </a:xfrm>
          </p:grpSpPr>
          <p:sp>
            <p:nvSpPr>
              <p:cNvPr id="274" name="Oval 273"/>
              <p:cNvSpPr/>
              <p:nvPr/>
            </p:nvSpPr>
            <p:spPr bwMode="auto">
              <a:xfrm>
                <a:off x="3997724" y="3561372"/>
                <a:ext cx="228600" cy="2365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75" name="TextBox 127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18</a:t>
                </a:r>
              </a:p>
            </p:txBody>
          </p:sp>
        </p:grpSp>
        <p:grpSp>
          <p:nvGrpSpPr>
            <p:cNvPr id="247" name="Group 128"/>
            <p:cNvGrpSpPr>
              <a:grpSpLocks/>
            </p:cNvGrpSpPr>
            <p:nvPr/>
          </p:nvGrpSpPr>
          <p:grpSpPr bwMode="auto">
            <a:xfrm>
              <a:off x="1010834" y="2942062"/>
              <a:ext cx="327308" cy="246221"/>
              <a:chOff x="3953231" y="3558893"/>
              <a:chExt cx="327308" cy="246221"/>
            </a:xfrm>
          </p:grpSpPr>
          <p:sp>
            <p:nvSpPr>
              <p:cNvPr id="272" name="Oval 271"/>
              <p:cNvSpPr/>
              <p:nvPr/>
            </p:nvSpPr>
            <p:spPr bwMode="auto">
              <a:xfrm>
                <a:off x="3998168" y="356156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73" name="TextBox 130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19</a:t>
                </a:r>
              </a:p>
            </p:txBody>
          </p:sp>
        </p:grpSp>
        <p:grpSp>
          <p:nvGrpSpPr>
            <p:cNvPr id="248" name="Group 131"/>
            <p:cNvGrpSpPr>
              <a:grpSpLocks/>
            </p:cNvGrpSpPr>
            <p:nvPr/>
          </p:nvGrpSpPr>
          <p:grpSpPr bwMode="auto">
            <a:xfrm>
              <a:off x="1352367" y="3284842"/>
              <a:ext cx="327308" cy="246221"/>
              <a:chOff x="3946547" y="3558893"/>
              <a:chExt cx="327308" cy="246221"/>
            </a:xfrm>
          </p:grpSpPr>
          <p:sp>
            <p:nvSpPr>
              <p:cNvPr id="270" name="Oval 269"/>
              <p:cNvSpPr/>
              <p:nvPr/>
            </p:nvSpPr>
            <p:spPr bwMode="auto">
              <a:xfrm>
                <a:off x="3999201" y="356168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71" name="TextBox 133"/>
              <p:cNvSpPr txBox="1">
                <a:spLocks noChangeArrowheads="1"/>
              </p:cNvSpPr>
              <p:nvPr/>
            </p:nvSpPr>
            <p:spPr bwMode="auto">
              <a:xfrm>
                <a:off x="3946547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28</a:t>
                </a:r>
              </a:p>
            </p:txBody>
          </p:sp>
        </p:grpSp>
        <p:grpSp>
          <p:nvGrpSpPr>
            <p:cNvPr id="249" name="Group 134"/>
            <p:cNvGrpSpPr>
              <a:grpSpLocks/>
            </p:cNvGrpSpPr>
            <p:nvPr/>
          </p:nvGrpSpPr>
          <p:grpSpPr bwMode="auto">
            <a:xfrm>
              <a:off x="1701507" y="3281029"/>
              <a:ext cx="327308" cy="246221"/>
              <a:chOff x="3953231" y="3558893"/>
              <a:chExt cx="327308" cy="246221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3998057" y="3562326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69" name="TextBox 136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 dirty="0">
                    <a:solidFill>
                      <a:srgbClr val="000000"/>
                    </a:solidFill>
                  </a:rPr>
                  <a:t>29</a:t>
                </a:r>
              </a:p>
            </p:txBody>
          </p:sp>
        </p:grpSp>
        <p:grpSp>
          <p:nvGrpSpPr>
            <p:cNvPr id="250" name="Group 137"/>
            <p:cNvGrpSpPr>
              <a:grpSpLocks/>
            </p:cNvGrpSpPr>
            <p:nvPr/>
          </p:nvGrpSpPr>
          <p:grpSpPr bwMode="auto">
            <a:xfrm>
              <a:off x="2050647" y="3284008"/>
              <a:ext cx="327308" cy="246221"/>
              <a:chOff x="3953231" y="3558893"/>
              <a:chExt cx="327308" cy="246221"/>
            </a:xfrm>
          </p:grpSpPr>
          <p:sp>
            <p:nvSpPr>
              <p:cNvPr id="266" name="Oval 265"/>
              <p:cNvSpPr/>
              <p:nvPr/>
            </p:nvSpPr>
            <p:spPr bwMode="auto">
              <a:xfrm>
                <a:off x="3998167" y="3562522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67" name="TextBox 139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30</a:t>
                </a:r>
              </a:p>
            </p:txBody>
          </p:sp>
        </p:grpSp>
        <p:grpSp>
          <p:nvGrpSpPr>
            <p:cNvPr id="251" name="Group 140"/>
            <p:cNvGrpSpPr>
              <a:grpSpLocks/>
            </p:cNvGrpSpPr>
            <p:nvPr/>
          </p:nvGrpSpPr>
          <p:grpSpPr bwMode="auto">
            <a:xfrm>
              <a:off x="2393103" y="3280195"/>
              <a:ext cx="327308" cy="246221"/>
              <a:chOff x="3953231" y="3558893"/>
              <a:chExt cx="327308" cy="246221"/>
            </a:xfrm>
          </p:grpSpPr>
          <p:sp>
            <p:nvSpPr>
              <p:cNvPr id="264" name="Oval 263"/>
              <p:cNvSpPr/>
              <p:nvPr/>
            </p:nvSpPr>
            <p:spPr bwMode="auto">
              <a:xfrm>
                <a:off x="3998611" y="3561572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65" name="TextBox 142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31</a:t>
                </a:r>
              </a:p>
            </p:txBody>
          </p:sp>
        </p:grpSp>
        <p:grpSp>
          <p:nvGrpSpPr>
            <p:cNvPr id="252" name="Group 143"/>
            <p:cNvGrpSpPr>
              <a:grpSpLocks/>
            </p:cNvGrpSpPr>
            <p:nvPr/>
          </p:nvGrpSpPr>
          <p:grpSpPr bwMode="auto">
            <a:xfrm>
              <a:off x="2742243" y="3283174"/>
              <a:ext cx="327308" cy="246221"/>
              <a:chOff x="3953231" y="3558893"/>
              <a:chExt cx="327308" cy="246221"/>
            </a:xfrm>
          </p:grpSpPr>
          <p:sp>
            <p:nvSpPr>
              <p:cNvPr id="262" name="Oval 261"/>
              <p:cNvSpPr/>
              <p:nvPr/>
            </p:nvSpPr>
            <p:spPr bwMode="auto">
              <a:xfrm>
                <a:off x="3998721" y="356176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63" name="TextBox 145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32</a:t>
                </a:r>
              </a:p>
            </p:txBody>
          </p:sp>
        </p:grpSp>
        <p:grpSp>
          <p:nvGrpSpPr>
            <p:cNvPr id="253" name="Group 146"/>
            <p:cNvGrpSpPr>
              <a:grpSpLocks/>
            </p:cNvGrpSpPr>
            <p:nvPr/>
          </p:nvGrpSpPr>
          <p:grpSpPr bwMode="auto">
            <a:xfrm>
              <a:off x="324590" y="3282340"/>
              <a:ext cx="327308" cy="246221"/>
              <a:chOff x="3959915" y="3558893"/>
              <a:chExt cx="327308" cy="246221"/>
            </a:xfrm>
          </p:grpSpPr>
          <p:sp>
            <p:nvSpPr>
              <p:cNvPr id="260" name="Oval 259"/>
              <p:cNvSpPr/>
              <p:nvPr/>
            </p:nvSpPr>
            <p:spPr bwMode="auto">
              <a:xfrm>
                <a:off x="3997358" y="3562602"/>
                <a:ext cx="230188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61" name="TextBox 148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25</a:t>
                </a:r>
              </a:p>
            </p:txBody>
          </p:sp>
        </p:grpSp>
        <p:grpSp>
          <p:nvGrpSpPr>
            <p:cNvPr id="254" name="Group 149"/>
            <p:cNvGrpSpPr>
              <a:grpSpLocks/>
            </p:cNvGrpSpPr>
            <p:nvPr/>
          </p:nvGrpSpPr>
          <p:grpSpPr bwMode="auto">
            <a:xfrm>
              <a:off x="667046" y="3285319"/>
              <a:ext cx="327308" cy="246221"/>
              <a:chOff x="3953231" y="3558893"/>
              <a:chExt cx="327308" cy="246221"/>
            </a:xfrm>
          </p:grpSpPr>
          <p:sp>
            <p:nvSpPr>
              <p:cNvPr id="258" name="Oval 257"/>
              <p:cNvSpPr/>
              <p:nvPr/>
            </p:nvSpPr>
            <p:spPr bwMode="auto">
              <a:xfrm>
                <a:off x="3997468" y="356279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59" name="TextBox 151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26</a:t>
                </a:r>
              </a:p>
            </p:txBody>
          </p:sp>
        </p:grpSp>
        <p:grpSp>
          <p:nvGrpSpPr>
            <p:cNvPr id="255" name="Group 152"/>
            <p:cNvGrpSpPr>
              <a:grpSpLocks/>
            </p:cNvGrpSpPr>
            <p:nvPr/>
          </p:nvGrpSpPr>
          <p:grpSpPr bwMode="auto">
            <a:xfrm>
              <a:off x="1016186" y="3288298"/>
              <a:ext cx="327308" cy="246221"/>
              <a:chOff x="3959915" y="3558893"/>
              <a:chExt cx="327308" cy="246221"/>
            </a:xfrm>
          </p:grpSpPr>
          <p:sp>
            <p:nvSpPr>
              <p:cNvPr id="256" name="Oval 255"/>
              <p:cNvSpPr/>
              <p:nvPr/>
            </p:nvSpPr>
            <p:spPr bwMode="auto">
              <a:xfrm>
                <a:off x="3997912" y="3561407"/>
                <a:ext cx="228600" cy="2365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257" name="TextBox 154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27</a:t>
                </a:r>
              </a:p>
            </p:txBody>
          </p:sp>
        </p:grpSp>
      </p:grpSp>
      <p:grpSp>
        <p:nvGrpSpPr>
          <p:cNvPr id="288" name="Group 254"/>
          <p:cNvGrpSpPr>
            <a:grpSpLocks/>
          </p:cNvGrpSpPr>
          <p:nvPr/>
        </p:nvGrpSpPr>
        <p:grpSpPr bwMode="auto">
          <a:xfrm rot="19994457">
            <a:off x="2996475" y="3037461"/>
            <a:ext cx="4244975" cy="966787"/>
            <a:chOff x="4664242" y="1834155"/>
            <a:chExt cx="4244975" cy="966788"/>
          </a:xfrm>
        </p:grpSpPr>
        <p:pic>
          <p:nvPicPr>
            <p:cNvPr id="289" name="Picture 2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242" y="1834155"/>
              <a:ext cx="4244975" cy="96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0" name="Group 156"/>
            <p:cNvGrpSpPr>
              <a:grpSpLocks/>
            </p:cNvGrpSpPr>
            <p:nvPr/>
          </p:nvGrpSpPr>
          <p:grpSpPr bwMode="auto">
            <a:xfrm>
              <a:off x="5870888" y="1961374"/>
              <a:ext cx="327308" cy="246221"/>
              <a:chOff x="3959915" y="3558893"/>
              <a:chExt cx="327308" cy="246221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3997869" y="3561849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37" name="TextBox 158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36</a:t>
                </a:r>
              </a:p>
            </p:txBody>
          </p:sp>
        </p:grpSp>
        <p:grpSp>
          <p:nvGrpSpPr>
            <p:cNvPr id="291" name="Group 159"/>
            <p:cNvGrpSpPr>
              <a:grpSpLocks/>
            </p:cNvGrpSpPr>
            <p:nvPr/>
          </p:nvGrpSpPr>
          <p:grpSpPr bwMode="auto">
            <a:xfrm>
              <a:off x="6213344" y="1957561"/>
              <a:ext cx="327308" cy="246221"/>
              <a:chOff x="3959915" y="3558893"/>
              <a:chExt cx="327308" cy="246221"/>
            </a:xfrm>
          </p:grpSpPr>
          <p:sp>
            <p:nvSpPr>
              <p:cNvPr id="334" name="Oval 333"/>
              <p:cNvSpPr/>
              <p:nvPr/>
            </p:nvSpPr>
            <p:spPr bwMode="auto">
              <a:xfrm>
                <a:off x="3998313" y="3562487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35" name="TextBox 161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37</a:t>
                </a:r>
              </a:p>
            </p:txBody>
          </p:sp>
        </p:grpSp>
        <p:grpSp>
          <p:nvGrpSpPr>
            <p:cNvPr id="292" name="Group 162"/>
            <p:cNvGrpSpPr>
              <a:grpSpLocks/>
            </p:cNvGrpSpPr>
            <p:nvPr/>
          </p:nvGrpSpPr>
          <p:grpSpPr bwMode="auto">
            <a:xfrm>
              <a:off x="6562484" y="1960540"/>
              <a:ext cx="327308" cy="246221"/>
              <a:chOff x="3959915" y="3558893"/>
              <a:chExt cx="327308" cy="246221"/>
            </a:xfrm>
          </p:grpSpPr>
          <p:sp>
            <p:nvSpPr>
              <p:cNvPr id="332" name="Oval 331"/>
              <p:cNvSpPr/>
              <p:nvPr/>
            </p:nvSpPr>
            <p:spPr bwMode="auto">
              <a:xfrm>
                <a:off x="3998423" y="3562683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33" name="TextBox 164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38</a:t>
                </a:r>
              </a:p>
            </p:txBody>
          </p:sp>
        </p:grpSp>
        <p:grpSp>
          <p:nvGrpSpPr>
            <p:cNvPr id="293" name="Group 165"/>
            <p:cNvGrpSpPr>
              <a:grpSpLocks/>
            </p:cNvGrpSpPr>
            <p:nvPr/>
          </p:nvGrpSpPr>
          <p:grpSpPr bwMode="auto">
            <a:xfrm>
              <a:off x="6904940" y="1956727"/>
              <a:ext cx="327308" cy="246221"/>
              <a:chOff x="3959915" y="3558893"/>
              <a:chExt cx="327308" cy="246221"/>
            </a:xfrm>
          </p:grpSpPr>
          <p:sp>
            <p:nvSpPr>
              <p:cNvPr id="330" name="Oval 329"/>
              <p:cNvSpPr/>
              <p:nvPr/>
            </p:nvSpPr>
            <p:spPr bwMode="auto">
              <a:xfrm>
                <a:off x="3997280" y="3561733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31" name="TextBox 167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39</a:t>
                </a:r>
              </a:p>
            </p:txBody>
          </p:sp>
        </p:grpSp>
        <p:grpSp>
          <p:nvGrpSpPr>
            <p:cNvPr id="294" name="Group 168"/>
            <p:cNvGrpSpPr>
              <a:grpSpLocks/>
            </p:cNvGrpSpPr>
            <p:nvPr/>
          </p:nvGrpSpPr>
          <p:grpSpPr bwMode="auto">
            <a:xfrm>
              <a:off x="7254080" y="1953022"/>
              <a:ext cx="327308" cy="246221"/>
              <a:chOff x="3959915" y="3552209"/>
              <a:chExt cx="327308" cy="246221"/>
            </a:xfrm>
          </p:grpSpPr>
          <p:sp>
            <p:nvSpPr>
              <p:cNvPr id="328" name="Oval 327"/>
              <p:cNvSpPr/>
              <p:nvPr/>
            </p:nvSpPr>
            <p:spPr bwMode="auto">
              <a:xfrm>
                <a:off x="3997390" y="3561929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29" name="TextBox 170"/>
              <p:cNvSpPr txBox="1">
                <a:spLocks noChangeArrowheads="1"/>
              </p:cNvSpPr>
              <p:nvPr/>
            </p:nvSpPr>
            <p:spPr bwMode="auto">
              <a:xfrm>
                <a:off x="3959915" y="3552209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  <p:grpSp>
          <p:nvGrpSpPr>
            <p:cNvPr id="295" name="Group 171"/>
            <p:cNvGrpSpPr>
              <a:grpSpLocks/>
            </p:cNvGrpSpPr>
            <p:nvPr/>
          </p:nvGrpSpPr>
          <p:grpSpPr bwMode="auto">
            <a:xfrm>
              <a:off x="4823059" y="1958872"/>
              <a:ext cx="327308" cy="246221"/>
              <a:chOff x="3953231" y="3558893"/>
              <a:chExt cx="327308" cy="246221"/>
            </a:xfrm>
          </p:grpSpPr>
          <p:sp>
            <p:nvSpPr>
              <p:cNvPr id="326" name="Oval 325"/>
              <p:cNvSpPr/>
              <p:nvPr/>
            </p:nvSpPr>
            <p:spPr bwMode="auto">
              <a:xfrm>
                <a:off x="3997614" y="3562763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27" name="TextBox 173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33</a:t>
                </a:r>
              </a:p>
            </p:txBody>
          </p:sp>
        </p:grpSp>
        <p:grpSp>
          <p:nvGrpSpPr>
            <p:cNvPr id="296" name="Group 174"/>
            <p:cNvGrpSpPr>
              <a:grpSpLocks/>
            </p:cNvGrpSpPr>
            <p:nvPr/>
          </p:nvGrpSpPr>
          <p:grpSpPr bwMode="auto">
            <a:xfrm>
              <a:off x="5172199" y="1961851"/>
              <a:ext cx="338554" cy="246221"/>
              <a:chOff x="3953231" y="3558893"/>
              <a:chExt cx="338554" cy="246221"/>
            </a:xfrm>
          </p:grpSpPr>
          <p:sp>
            <p:nvSpPr>
              <p:cNvPr id="324" name="Oval 323"/>
              <p:cNvSpPr/>
              <p:nvPr/>
            </p:nvSpPr>
            <p:spPr bwMode="auto">
              <a:xfrm>
                <a:off x="3997724" y="3561372"/>
                <a:ext cx="228600" cy="2365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25" name="TextBox 176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3855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34</a:t>
                </a:r>
              </a:p>
            </p:txBody>
          </p:sp>
        </p:grpSp>
        <p:grpSp>
          <p:nvGrpSpPr>
            <p:cNvPr id="297" name="Group 177"/>
            <p:cNvGrpSpPr>
              <a:grpSpLocks/>
            </p:cNvGrpSpPr>
            <p:nvPr/>
          </p:nvGrpSpPr>
          <p:grpSpPr bwMode="auto">
            <a:xfrm>
              <a:off x="5514655" y="1964830"/>
              <a:ext cx="327308" cy="246221"/>
              <a:chOff x="3953231" y="3558893"/>
              <a:chExt cx="327308" cy="24622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3998168" y="356156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23" name="TextBox 179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35</a:t>
                </a:r>
              </a:p>
            </p:txBody>
          </p:sp>
        </p:grpSp>
        <p:grpSp>
          <p:nvGrpSpPr>
            <p:cNvPr id="298" name="Group 180"/>
            <p:cNvGrpSpPr>
              <a:grpSpLocks/>
            </p:cNvGrpSpPr>
            <p:nvPr/>
          </p:nvGrpSpPr>
          <p:grpSpPr bwMode="auto">
            <a:xfrm>
              <a:off x="5856188" y="2307610"/>
              <a:ext cx="338554" cy="246221"/>
              <a:chOff x="3946547" y="3558893"/>
              <a:chExt cx="338554" cy="246221"/>
            </a:xfrm>
          </p:grpSpPr>
          <p:sp>
            <p:nvSpPr>
              <p:cNvPr id="320" name="Oval 319"/>
              <p:cNvSpPr/>
              <p:nvPr/>
            </p:nvSpPr>
            <p:spPr bwMode="auto">
              <a:xfrm>
                <a:off x="3999201" y="356168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21" name="TextBox 182"/>
              <p:cNvSpPr txBox="1">
                <a:spLocks noChangeArrowheads="1"/>
              </p:cNvSpPr>
              <p:nvPr/>
            </p:nvSpPr>
            <p:spPr bwMode="auto">
              <a:xfrm>
                <a:off x="3946547" y="3558893"/>
                <a:ext cx="33855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44</a:t>
                </a:r>
              </a:p>
            </p:txBody>
          </p:sp>
        </p:grpSp>
        <p:grpSp>
          <p:nvGrpSpPr>
            <p:cNvPr id="299" name="Group 183"/>
            <p:cNvGrpSpPr>
              <a:grpSpLocks/>
            </p:cNvGrpSpPr>
            <p:nvPr/>
          </p:nvGrpSpPr>
          <p:grpSpPr bwMode="auto">
            <a:xfrm>
              <a:off x="6205328" y="2303797"/>
              <a:ext cx="327308" cy="246221"/>
              <a:chOff x="3953231" y="3558893"/>
              <a:chExt cx="327308" cy="246221"/>
            </a:xfrm>
          </p:grpSpPr>
          <p:sp>
            <p:nvSpPr>
              <p:cNvPr id="318" name="Oval 317"/>
              <p:cNvSpPr/>
              <p:nvPr/>
            </p:nvSpPr>
            <p:spPr bwMode="auto">
              <a:xfrm>
                <a:off x="3998058" y="3562326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19" name="TextBox 185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45</a:t>
                </a:r>
              </a:p>
            </p:txBody>
          </p:sp>
        </p:grpSp>
        <p:grpSp>
          <p:nvGrpSpPr>
            <p:cNvPr id="300" name="Group 186"/>
            <p:cNvGrpSpPr>
              <a:grpSpLocks/>
            </p:cNvGrpSpPr>
            <p:nvPr/>
          </p:nvGrpSpPr>
          <p:grpSpPr bwMode="auto">
            <a:xfrm>
              <a:off x="6554468" y="2306776"/>
              <a:ext cx="327308" cy="246221"/>
              <a:chOff x="3953231" y="3558893"/>
              <a:chExt cx="327308" cy="246221"/>
            </a:xfrm>
          </p:grpSpPr>
          <p:sp>
            <p:nvSpPr>
              <p:cNvPr id="316" name="Oval 315"/>
              <p:cNvSpPr/>
              <p:nvPr/>
            </p:nvSpPr>
            <p:spPr bwMode="auto">
              <a:xfrm>
                <a:off x="3998168" y="3562522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17" name="TextBox 188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46</a:t>
                </a:r>
              </a:p>
            </p:txBody>
          </p:sp>
        </p:grpSp>
        <p:grpSp>
          <p:nvGrpSpPr>
            <p:cNvPr id="301" name="Group 189"/>
            <p:cNvGrpSpPr>
              <a:grpSpLocks/>
            </p:cNvGrpSpPr>
            <p:nvPr/>
          </p:nvGrpSpPr>
          <p:grpSpPr bwMode="auto">
            <a:xfrm>
              <a:off x="6896924" y="2302963"/>
              <a:ext cx="327308" cy="246221"/>
              <a:chOff x="3953231" y="3558893"/>
              <a:chExt cx="327308" cy="246221"/>
            </a:xfrm>
          </p:grpSpPr>
          <p:sp>
            <p:nvSpPr>
              <p:cNvPr id="314" name="Oval 313"/>
              <p:cNvSpPr/>
              <p:nvPr/>
            </p:nvSpPr>
            <p:spPr bwMode="auto">
              <a:xfrm>
                <a:off x="3998612" y="3561572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15" name="TextBox 191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47</a:t>
                </a:r>
              </a:p>
            </p:txBody>
          </p:sp>
        </p:grpSp>
        <p:grpSp>
          <p:nvGrpSpPr>
            <p:cNvPr id="302" name="Group 192"/>
            <p:cNvGrpSpPr>
              <a:grpSpLocks/>
            </p:cNvGrpSpPr>
            <p:nvPr/>
          </p:nvGrpSpPr>
          <p:grpSpPr bwMode="auto">
            <a:xfrm>
              <a:off x="7246064" y="2305942"/>
              <a:ext cx="327308" cy="246221"/>
              <a:chOff x="3953231" y="3558893"/>
              <a:chExt cx="327308" cy="246221"/>
            </a:xfrm>
          </p:grpSpPr>
          <p:sp>
            <p:nvSpPr>
              <p:cNvPr id="312" name="Oval 311"/>
              <p:cNvSpPr/>
              <p:nvPr/>
            </p:nvSpPr>
            <p:spPr bwMode="auto">
              <a:xfrm>
                <a:off x="3998722" y="356176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13" name="TextBox 194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48</a:t>
                </a:r>
              </a:p>
            </p:txBody>
          </p:sp>
        </p:grpSp>
        <p:grpSp>
          <p:nvGrpSpPr>
            <p:cNvPr id="303" name="Group 195"/>
            <p:cNvGrpSpPr>
              <a:grpSpLocks/>
            </p:cNvGrpSpPr>
            <p:nvPr/>
          </p:nvGrpSpPr>
          <p:grpSpPr bwMode="auto">
            <a:xfrm>
              <a:off x="4828411" y="2305108"/>
              <a:ext cx="327308" cy="246221"/>
              <a:chOff x="3959915" y="3558893"/>
              <a:chExt cx="327308" cy="246221"/>
            </a:xfrm>
          </p:grpSpPr>
          <p:sp>
            <p:nvSpPr>
              <p:cNvPr id="310" name="Oval 309"/>
              <p:cNvSpPr/>
              <p:nvPr/>
            </p:nvSpPr>
            <p:spPr bwMode="auto">
              <a:xfrm>
                <a:off x="3997359" y="3562602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11" name="TextBox 197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41</a:t>
                </a:r>
              </a:p>
            </p:txBody>
          </p:sp>
        </p:grpSp>
        <p:grpSp>
          <p:nvGrpSpPr>
            <p:cNvPr id="304" name="Group 198"/>
            <p:cNvGrpSpPr>
              <a:grpSpLocks/>
            </p:cNvGrpSpPr>
            <p:nvPr/>
          </p:nvGrpSpPr>
          <p:grpSpPr bwMode="auto">
            <a:xfrm>
              <a:off x="5170867" y="2308087"/>
              <a:ext cx="327308" cy="246221"/>
              <a:chOff x="3953231" y="3558893"/>
              <a:chExt cx="327308" cy="246221"/>
            </a:xfrm>
          </p:grpSpPr>
          <p:sp>
            <p:nvSpPr>
              <p:cNvPr id="308" name="Oval 307"/>
              <p:cNvSpPr/>
              <p:nvPr/>
            </p:nvSpPr>
            <p:spPr bwMode="auto">
              <a:xfrm>
                <a:off x="3997469" y="356279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09" name="TextBox 200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42</a:t>
                </a:r>
              </a:p>
            </p:txBody>
          </p:sp>
        </p:grpSp>
        <p:grpSp>
          <p:nvGrpSpPr>
            <p:cNvPr id="305" name="Group 201"/>
            <p:cNvGrpSpPr>
              <a:grpSpLocks/>
            </p:cNvGrpSpPr>
            <p:nvPr/>
          </p:nvGrpSpPr>
          <p:grpSpPr bwMode="auto">
            <a:xfrm>
              <a:off x="5520007" y="2311066"/>
              <a:ext cx="327308" cy="246221"/>
              <a:chOff x="3959915" y="3558893"/>
              <a:chExt cx="327308" cy="246221"/>
            </a:xfrm>
          </p:grpSpPr>
          <p:sp>
            <p:nvSpPr>
              <p:cNvPr id="306" name="Oval 305"/>
              <p:cNvSpPr/>
              <p:nvPr/>
            </p:nvSpPr>
            <p:spPr bwMode="auto">
              <a:xfrm>
                <a:off x="3997913" y="3561407"/>
                <a:ext cx="228600" cy="2365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07" name="TextBox 203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43</a:t>
                </a:r>
              </a:p>
            </p:txBody>
          </p:sp>
        </p:grpSp>
      </p:grpSp>
      <p:grpSp>
        <p:nvGrpSpPr>
          <p:cNvPr id="338" name="Group 255"/>
          <p:cNvGrpSpPr>
            <a:grpSpLocks/>
          </p:cNvGrpSpPr>
          <p:nvPr/>
        </p:nvGrpSpPr>
        <p:grpSpPr bwMode="auto">
          <a:xfrm rot="19531082">
            <a:off x="3791704" y="3859911"/>
            <a:ext cx="4244975" cy="966787"/>
            <a:chOff x="4699210" y="2975958"/>
            <a:chExt cx="4244975" cy="966788"/>
          </a:xfrm>
        </p:grpSpPr>
        <p:pic>
          <p:nvPicPr>
            <p:cNvPr id="339" name="Picture 2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210" y="2975958"/>
              <a:ext cx="4244975" cy="96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0" name="Group 205"/>
            <p:cNvGrpSpPr>
              <a:grpSpLocks/>
            </p:cNvGrpSpPr>
            <p:nvPr/>
          </p:nvGrpSpPr>
          <p:grpSpPr bwMode="auto">
            <a:xfrm>
              <a:off x="5905857" y="3103177"/>
              <a:ext cx="327308" cy="246221"/>
              <a:chOff x="3959916" y="3558893"/>
              <a:chExt cx="327308" cy="246221"/>
            </a:xfrm>
          </p:grpSpPr>
          <p:sp>
            <p:nvSpPr>
              <p:cNvPr id="386" name="Oval 385"/>
              <p:cNvSpPr/>
              <p:nvPr/>
            </p:nvSpPr>
            <p:spPr bwMode="auto">
              <a:xfrm>
                <a:off x="3997869" y="3561849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87" name="TextBox 207"/>
              <p:cNvSpPr txBox="1">
                <a:spLocks noChangeArrowheads="1"/>
              </p:cNvSpPr>
              <p:nvPr/>
            </p:nvSpPr>
            <p:spPr bwMode="auto">
              <a:xfrm>
                <a:off x="3959916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52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1" name="Group 208"/>
            <p:cNvGrpSpPr>
              <a:grpSpLocks/>
            </p:cNvGrpSpPr>
            <p:nvPr/>
          </p:nvGrpSpPr>
          <p:grpSpPr bwMode="auto">
            <a:xfrm>
              <a:off x="6248312" y="3099364"/>
              <a:ext cx="327308" cy="246221"/>
              <a:chOff x="3959915" y="3558893"/>
              <a:chExt cx="327308" cy="246221"/>
            </a:xfrm>
          </p:grpSpPr>
          <p:sp>
            <p:nvSpPr>
              <p:cNvPr id="384" name="Oval 383"/>
              <p:cNvSpPr/>
              <p:nvPr/>
            </p:nvSpPr>
            <p:spPr bwMode="auto">
              <a:xfrm>
                <a:off x="3998313" y="3562487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85" name="TextBox 210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 dirty="0">
                    <a:solidFill>
                      <a:srgbClr val="000000"/>
                    </a:solidFill>
                  </a:rPr>
                  <a:t>53</a:t>
                </a:r>
              </a:p>
            </p:txBody>
          </p:sp>
        </p:grpSp>
        <p:grpSp>
          <p:nvGrpSpPr>
            <p:cNvPr id="342" name="Group 211"/>
            <p:cNvGrpSpPr>
              <a:grpSpLocks/>
            </p:cNvGrpSpPr>
            <p:nvPr/>
          </p:nvGrpSpPr>
          <p:grpSpPr bwMode="auto">
            <a:xfrm>
              <a:off x="6597452" y="3102343"/>
              <a:ext cx="338554" cy="246221"/>
              <a:chOff x="3959915" y="3558893"/>
              <a:chExt cx="338554" cy="246221"/>
            </a:xfrm>
          </p:grpSpPr>
          <p:sp>
            <p:nvSpPr>
              <p:cNvPr id="382" name="Oval 381"/>
              <p:cNvSpPr/>
              <p:nvPr/>
            </p:nvSpPr>
            <p:spPr bwMode="auto">
              <a:xfrm>
                <a:off x="3998423" y="3562683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83" name="TextBox 213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3855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54</a:t>
                </a:r>
              </a:p>
            </p:txBody>
          </p:sp>
        </p:grpSp>
        <p:grpSp>
          <p:nvGrpSpPr>
            <p:cNvPr id="343" name="Group 214"/>
            <p:cNvGrpSpPr>
              <a:grpSpLocks/>
            </p:cNvGrpSpPr>
            <p:nvPr/>
          </p:nvGrpSpPr>
          <p:grpSpPr bwMode="auto">
            <a:xfrm>
              <a:off x="6939908" y="3098530"/>
              <a:ext cx="327308" cy="246221"/>
              <a:chOff x="3959915" y="3558893"/>
              <a:chExt cx="327308" cy="246221"/>
            </a:xfrm>
          </p:grpSpPr>
          <p:sp>
            <p:nvSpPr>
              <p:cNvPr id="380" name="Oval 379"/>
              <p:cNvSpPr/>
              <p:nvPr/>
            </p:nvSpPr>
            <p:spPr bwMode="auto">
              <a:xfrm>
                <a:off x="3997280" y="3561733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81" name="TextBox 216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55</a:t>
                </a:r>
              </a:p>
            </p:txBody>
          </p:sp>
        </p:grpSp>
        <p:grpSp>
          <p:nvGrpSpPr>
            <p:cNvPr id="344" name="Group 217"/>
            <p:cNvGrpSpPr>
              <a:grpSpLocks/>
            </p:cNvGrpSpPr>
            <p:nvPr/>
          </p:nvGrpSpPr>
          <p:grpSpPr bwMode="auto">
            <a:xfrm>
              <a:off x="7289048" y="3094825"/>
              <a:ext cx="327308" cy="246221"/>
              <a:chOff x="3959915" y="3552209"/>
              <a:chExt cx="327308" cy="246221"/>
            </a:xfrm>
          </p:grpSpPr>
          <p:sp>
            <p:nvSpPr>
              <p:cNvPr id="378" name="Oval 377"/>
              <p:cNvSpPr/>
              <p:nvPr/>
            </p:nvSpPr>
            <p:spPr bwMode="auto">
              <a:xfrm>
                <a:off x="3997390" y="3561929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79" name="TextBox 219"/>
              <p:cNvSpPr txBox="1">
                <a:spLocks noChangeArrowheads="1"/>
              </p:cNvSpPr>
              <p:nvPr/>
            </p:nvSpPr>
            <p:spPr bwMode="auto">
              <a:xfrm>
                <a:off x="3959915" y="3552209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56</a:t>
                </a:r>
              </a:p>
            </p:txBody>
          </p:sp>
        </p:grpSp>
        <p:grpSp>
          <p:nvGrpSpPr>
            <p:cNvPr id="345" name="Group 220"/>
            <p:cNvGrpSpPr>
              <a:grpSpLocks/>
            </p:cNvGrpSpPr>
            <p:nvPr/>
          </p:nvGrpSpPr>
          <p:grpSpPr bwMode="auto">
            <a:xfrm>
              <a:off x="4864711" y="3100675"/>
              <a:ext cx="327308" cy="246221"/>
              <a:chOff x="3959915" y="3558893"/>
              <a:chExt cx="327308" cy="246221"/>
            </a:xfrm>
          </p:grpSpPr>
          <p:sp>
            <p:nvSpPr>
              <p:cNvPr id="376" name="Oval 375"/>
              <p:cNvSpPr/>
              <p:nvPr/>
            </p:nvSpPr>
            <p:spPr bwMode="auto">
              <a:xfrm>
                <a:off x="3997614" y="3562763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77" name="TextBox 222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49</a:t>
                </a:r>
              </a:p>
            </p:txBody>
          </p:sp>
        </p:grpSp>
        <p:grpSp>
          <p:nvGrpSpPr>
            <p:cNvPr id="346" name="Group 223"/>
            <p:cNvGrpSpPr>
              <a:grpSpLocks/>
            </p:cNvGrpSpPr>
            <p:nvPr/>
          </p:nvGrpSpPr>
          <p:grpSpPr bwMode="auto">
            <a:xfrm>
              <a:off x="5207167" y="3103654"/>
              <a:ext cx="327308" cy="246221"/>
              <a:chOff x="3953231" y="3558893"/>
              <a:chExt cx="327308" cy="246221"/>
            </a:xfrm>
          </p:grpSpPr>
          <p:sp>
            <p:nvSpPr>
              <p:cNvPr id="374" name="Oval 373"/>
              <p:cNvSpPr/>
              <p:nvPr/>
            </p:nvSpPr>
            <p:spPr bwMode="auto">
              <a:xfrm>
                <a:off x="3997724" y="3561372"/>
                <a:ext cx="228600" cy="2365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75" name="TextBox 225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50</a:t>
                </a:r>
              </a:p>
            </p:txBody>
          </p:sp>
        </p:grpSp>
        <p:grpSp>
          <p:nvGrpSpPr>
            <p:cNvPr id="347" name="Group 226"/>
            <p:cNvGrpSpPr>
              <a:grpSpLocks/>
            </p:cNvGrpSpPr>
            <p:nvPr/>
          </p:nvGrpSpPr>
          <p:grpSpPr bwMode="auto">
            <a:xfrm>
              <a:off x="5549623" y="3106633"/>
              <a:ext cx="327308" cy="246221"/>
              <a:chOff x="3953231" y="3558893"/>
              <a:chExt cx="327308" cy="246221"/>
            </a:xfrm>
          </p:grpSpPr>
          <p:sp>
            <p:nvSpPr>
              <p:cNvPr id="372" name="Oval 371"/>
              <p:cNvSpPr/>
              <p:nvPr/>
            </p:nvSpPr>
            <p:spPr bwMode="auto">
              <a:xfrm>
                <a:off x="3998168" y="356156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73" name="TextBox 228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51</a:t>
                </a:r>
              </a:p>
            </p:txBody>
          </p:sp>
        </p:grpSp>
        <p:grpSp>
          <p:nvGrpSpPr>
            <p:cNvPr id="348" name="Group 229"/>
            <p:cNvGrpSpPr>
              <a:grpSpLocks/>
            </p:cNvGrpSpPr>
            <p:nvPr/>
          </p:nvGrpSpPr>
          <p:grpSpPr bwMode="auto">
            <a:xfrm>
              <a:off x="5891156" y="3449413"/>
              <a:ext cx="327308" cy="246221"/>
              <a:chOff x="3946547" y="3558893"/>
              <a:chExt cx="327308" cy="246221"/>
            </a:xfrm>
          </p:grpSpPr>
          <p:sp>
            <p:nvSpPr>
              <p:cNvPr id="370" name="Oval 369"/>
              <p:cNvSpPr/>
              <p:nvPr/>
            </p:nvSpPr>
            <p:spPr bwMode="auto">
              <a:xfrm>
                <a:off x="3999201" y="356168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71" name="TextBox 231"/>
              <p:cNvSpPr txBox="1">
                <a:spLocks noChangeArrowheads="1"/>
              </p:cNvSpPr>
              <p:nvPr/>
            </p:nvSpPr>
            <p:spPr bwMode="auto">
              <a:xfrm>
                <a:off x="3946547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60</a:t>
                </a:r>
              </a:p>
            </p:txBody>
          </p:sp>
        </p:grpSp>
        <p:grpSp>
          <p:nvGrpSpPr>
            <p:cNvPr id="349" name="Group 232"/>
            <p:cNvGrpSpPr>
              <a:grpSpLocks/>
            </p:cNvGrpSpPr>
            <p:nvPr/>
          </p:nvGrpSpPr>
          <p:grpSpPr bwMode="auto">
            <a:xfrm>
              <a:off x="6240296" y="3445600"/>
              <a:ext cx="327308" cy="246221"/>
              <a:chOff x="3953231" y="3558893"/>
              <a:chExt cx="327308" cy="246221"/>
            </a:xfrm>
          </p:grpSpPr>
          <p:sp>
            <p:nvSpPr>
              <p:cNvPr id="368" name="Oval 367"/>
              <p:cNvSpPr/>
              <p:nvPr/>
            </p:nvSpPr>
            <p:spPr bwMode="auto">
              <a:xfrm>
                <a:off x="3998058" y="3562326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69" name="TextBox 234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61</a:t>
                </a:r>
              </a:p>
            </p:txBody>
          </p:sp>
        </p:grpSp>
        <p:grpSp>
          <p:nvGrpSpPr>
            <p:cNvPr id="350" name="Group 235"/>
            <p:cNvGrpSpPr>
              <a:grpSpLocks/>
            </p:cNvGrpSpPr>
            <p:nvPr/>
          </p:nvGrpSpPr>
          <p:grpSpPr bwMode="auto">
            <a:xfrm>
              <a:off x="6589436" y="3448579"/>
              <a:ext cx="327308" cy="246221"/>
              <a:chOff x="3953231" y="3558893"/>
              <a:chExt cx="327308" cy="246221"/>
            </a:xfrm>
          </p:grpSpPr>
          <p:sp>
            <p:nvSpPr>
              <p:cNvPr id="366" name="Oval 365"/>
              <p:cNvSpPr/>
              <p:nvPr/>
            </p:nvSpPr>
            <p:spPr bwMode="auto">
              <a:xfrm>
                <a:off x="3998168" y="3562522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67" name="TextBox 237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62</a:t>
                </a:r>
              </a:p>
            </p:txBody>
          </p:sp>
        </p:grpSp>
        <p:grpSp>
          <p:nvGrpSpPr>
            <p:cNvPr id="351" name="Group 238"/>
            <p:cNvGrpSpPr>
              <a:grpSpLocks/>
            </p:cNvGrpSpPr>
            <p:nvPr/>
          </p:nvGrpSpPr>
          <p:grpSpPr bwMode="auto">
            <a:xfrm>
              <a:off x="6931892" y="3444766"/>
              <a:ext cx="327308" cy="246221"/>
              <a:chOff x="3953231" y="3558893"/>
              <a:chExt cx="327308" cy="246221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3998612" y="3561572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65" name="TextBox 240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63</a:t>
                </a:r>
              </a:p>
            </p:txBody>
          </p:sp>
        </p:grpSp>
        <p:grpSp>
          <p:nvGrpSpPr>
            <p:cNvPr id="352" name="Group 241"/>
            <p:cNvGrpSpPr>
              <a:grpSpLocks/>
            </p:cNvGrpSpPr>
            <p:nvPr/>
          </p:nvGrpSpPr>
          <p:grpSpPr bwMode="auto">
            <a:xfrm>
              <a:off x="7281032" y="3447745"/>
              <a:ext cx="338554" cy="246221"/>
              <a:chOff x="3953231" y="3558893"/>
              <a:chExt cx="338554" cy="246221"/>
            </a:xfrm>
          </p:grpSpPr>
          <p:sp>
            <p:nvSpPr>
              <p:cNvPr id="362" name="Oval 361"/>
              <p:cNvSpPr/>
              <p:nvPr/>
            </p:nvSpPr>
            <p:spPr bwMode="auto">
              <a:xfrm>
                <a:off x="3998722" y="356176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63" name="TextBox 243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3855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64</a:t>
                </a:r>
              </a:p>
            </p:txBody>
          </p:sp>
        </p:grpSp>
        <p:grpSp>
          <p:nvGrpSpPr>
            <p:cNvPr id="353" name="Group 244"/>
            <p:cNvGrpSpPr>
              <a:grpSpLocks/>
            </p:cNvGrpSpPr>
            <p:nvPr/>
          </p:nvGrpSpPr>
          <p:grpSpPr bwMode="auto">
            <a:xfrm>
              <a:off x="4863379" y="3446911"/>
              <a:ext cx="327308" cy="246221"/>
              <a:chOff x="3959915" y="3558893"/>
              <a:chExt cx="327308" cy="246221"/>
            </a:xfrm>
          </p:grpSpPr>
          <p:sp>
            <p:nvSpPr>
              <p:cNvPr id="360" name="Oval 359"/>
              <p:cNvSpPr/>
              <p:nvPr/>
            </p:nvSpPr>
            <p:spPr bwMode="auto">
              <a:xfrm>
                <a:off x="3997359" y="3562602"/>
                <a:ext cx="230187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61" name="TextBox 246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57</a:t>
                </a:r>
              </a:p>
            </p:txBody>
          </p:sp>
        </p:grpSp>
        <p:grpSp>
          <p:nvGrpSpPr>
            <p:cNvPr id="354" name="Group 247"/>
            <p:cNvGrpSpPr>
              <a:grpSpLocks/>
            </p:cNvGrpSpPr>
            <p:nvPr/>
          </p:nvGrpSpPr>
          <p:grpSpPr bwMode="auto">
            <a:xfrm>
              <a:off x="5205835" y="3449890"/>
              <a:ext cx="327308" cy="246221"/>
              <a:chOff x="3953231" y="3558893"/>
              <a:chExt cx="327308" cy="246221"/>
            </a:xfrm>
          </p:grpSpPr>
          <p:sp>
            <p:nvSpPr>
              <p:cNvPr id="358" name="Oval 357"/>
              <p:cNvSpPr/>
              <p:nvPr/>
            </p:nvSpPr>
            <p:spPr bwMode="auto">
              <a:xfrm>
                <a:off x="3997469" y="3562798"/>
                <a:ext cx="228600" cy="2349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59" name="TextBox 249"/>
              <p:cNvSpPr txBox="1">
                <a:spLocks noChangeArrowheads="1"/>
              </p:cNvSpPr>
              <p:nvPr/>
            </p:nvSpPr>
            <p:spPr bwMode="auto">
              <a:xfrm>
                <a:off x="3953231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 dirty="0">
                    <a:solidFill>
                      <a:srgbClr val="000000"/>
                    </a:solidFill>
                  </a:rPr>
                  <a:t>58</a:t>
                </a:r>
              </a:p>
            </p:txBody>
          </p:sp>
        </p:grpSp>
        <p:grpSp>
          <p:nvGrpSpPr>
            <p:cNvPr id="355" name="Group 250"/>
            <p:cNvGrpSpPr>
              <a:grpSpLocks/>
            </p:cNvGrpSpPr>
            <p:nvPr/>
          </p:nvGrpSpPr>
          <p:grpSpPr bwMode="auto">
            <a:xfrm>
              <a:off x="5554975" y="3452869"/>
              <a:ext cx="327308" cy="246221"/>
              <a:chOff x="3959915" y="3558893"/>
              <a:chExt cx="327308" cy="246221"/>
            </a:xfrm>
          </p:grpSpPr>
          <p:sp>
            <p:nvSpPr>
              <p:cNvPr id="356" name="Oval 355"/>
              <p:cNvSpPr/>
              <p:nvPr/>
            </p:nvSpPr>
            <p:spPr bwMode="auto">
              <a:xfrm>
                <a:off x="3997913" y="3561407"/>
                <a:ext cx="228600" cy="2365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357" name="TextBox 252"/>
              <p:cNvSpPr txBox="1">
                <a:spLocks noChangeArrowheads="1"/>
              </p:cNvSpPr>
              <p:nvPr/>
            </p:nvSpPr>
            <p:spPr bwMode="auto">
              <a:xfrm>
                <a:off x="3959915" y="3558893"/>
                <a:ext cx="32730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59</a:t>
                </a:r>
              </a:p>
            </p:txBody>
          </p:sp>
        </p:grpSp>
      </p:grpSp>
      <p:sp>
        <p:nvSpPr>
          <p:cNvPr id="461" name="Oval 460"/>
          <p:cNvSpPr/>
          <p:nvPr/>
        </p:nvSpPr>
        <p:spPr>
          <a:xfrm>
            <a:off x="5986357" y="4848984"/>
            <a:ext cx="335725" cy="30557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Straight Arrow Connector 462"/>
          <p:cNvCxnSpPr>
            <a:stCxn id="461" idx="3"/>
            <a:endCxn id="40" idx="0"/>
          </p:cNvCxnSpPr>
          <p:nvPr/>
        </p:nvCxnSpPr>
        <p:spPr>
          <a:xfrm flipH="1">
            <a:off x="2476026" y="5109810"/>
            <a:ext cx="3559497" cy="1048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>
            <a:stCxn id="40" idx="0"/>
            <a:endCxn id="168" idx="1"/>
          </p:cNvCxnSpPr>
          <p:nvPr/>
        </p:nvCxnSpPr>
        <p:spPr>
          <a:xfrm flipV="1">
            <a:off x="2476026" y="2837237"/>
            <a:ext cx="5042428" cy="3320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168" idx="1"/>
            <a:endCxn id="61" idx="1"/>
          </p:cNvCxnSpPr>
          <p:nvPr/>
        </p:nvCxnSpPr>
        <p:spPr>
          <a:xfrm flipH="1">
            <a:off x="4962878" y="2837237"/>
            <a:ext cx="2555576" cy="2996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61" idx="1"/>
            <a:endCxn id="221" idx="2"/>
          </p:cNvCxnSpPr>
          <p:nvPr/>
        </p:nvCxnSpPr>
        <p:spPr>
          <a:xfrm flipH="1" flipV="1">
            <a:off x="3575874" y="2028273"/>
            <a:ext cx="1387004" cy="3805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221" idx="3"/>
          </p:cNvCxnSpPr>
          <p:nvPr/>
        </p:nvCxnSpPr>
        <p:spPr>
          <a:xfrm flipV="1">
            <a:off x="3688745" y="968127"/>
            <a:ext cx="2186952" cy="889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/>
          <p:cNvCxnSpPr/>
          <p:nvPr/>
        </p:nvCxnSpPr>
        <p:spPr>
          <a:xfrm flipH="1">
            <a:off x="5646941" y="959681"/>
            <a:ext cx="228756" cy="334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endCxn id="277" idx="3"/>
          </p:cNvCxnSpPr>
          <p:nvPr/>
        </p:nvCxnSpPr>
        <p:spPr>
          <a:xfrm flipH="1">
            <a:off x="3044631" y="1294147"/>
            <a:ext cx="2602310" cy="1746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7" name="Straight Arrow Connector 476"/>
          <p:cNvCxnSpPr>
            <a:stCxn id="277" idx="3"/>
            <a:endCxn id="379" idx="0"/>
          </p:cNvCxnSpPr>
          <p:nvPr/>
        </p:nvCxnSpPr>
        <p:spPr>
          <a:xfrm>
            <a:off x="3044631" y="3040839"/>
            <a:ext cx="3183324" cy="644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9" name="Straight Arrow Connector 478"/>
          <p:cNvCxnSpPr>
            <a:stCxn id="379" idx="0"/>
            <a:endCxn id="20" idx="2"/>
          </p:cNvCxnSpPr>
          <p:nvPr/>
        </p:nvCxnSpPr>
        <p:spPr>
          <a:xfrm flipH="1">
            <a:off x="2864485" y="3685582"/>
            <a:ext cx="3363470" cy="514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>
            <a:stCxn id="20" idx="2"/>
            <a:endCxn id="219" idx="2"/>
          </p:cNvCxnSpPr>
          <p:nvPr/>
        </p:nvCxnSpPr>
        <p:spPr>
          <a:xfrm flipV="1">
            <a:off x="2864485" y="1907555"/>
            <a:ext cx="1039018" cy="2292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>
            <a:endCxn id="123" idx="0"/>
          </p:cNvCxnSpPr>
          <p:nvPr/>
        </p:nvCxnSpPr>
        <p:spPr>
          <a:xfrm flipH="1">
            <a:off x="1479838" y="1907555"/>
            <a:ext cx="2433387" cy="104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>
            <a:stCxn id="123" idx="0"/>
            <a:endCxn id="279" idx="1"/>
          </p:cNvCxnSpPr>
          <p:nvPr/>
        </p:nvCxnSpPr>
        <p:spPr>
          <a:xfrm flipV="1">
            <a:off x="1479838" y="2193592"/>
            <a:ext cx="3483057" cy="762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7" name="Straight Arrow Connector 486"/>
          <p:cNvCxnSpPr>
            <a:stCxn id="279" idx="1"/>
          </p:cNvCxnSpPr>
          <p:nvPr/>
        </p:nvCxnSpPr>
        <p:spPr>
          <a:xfrm>
            <a:off x="4962895" y="2193592"/>
            <a:ext cx="23176" cy="3125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>
            <a:endCxn id="267" idx="2"/>
          </p:cNvCxnSpPr>
          <p:nvPr/>
        </p:nvCxnSpPr>
        <p:spPr>
          <a:xfrm flipH="1" flipV="1">
            <a:off x="4663471" y="2845509"/>
            <a:ext cx="333277" cy="2485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267" idx="2"/>
            <a:endCxn id="281" idx="2"/>
          </p:cNvCxnSpPr>
          <p:nvPr/>
        </p:nvCxnSpPr>
        <p:spPr>
          <a:xfrm flipV="1">
            <a:off x="4663471" y="2384205"/>
            <a:ext cx="180454" cy="461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3" name="Straight Arrow Connector 492"/>
          <p:cNvCxnSpPr>
            <a:stCxn id="281" idx="2"/>
            <a:endCxn id="325" idx="0"/>
          </p:cNvCxnSpPr>
          <p:nvPr/>
        </p:nvCxnSpPr>
        <p:spPr>
          <a:xfrm flipH="1">
            <a:off x="3668335" y="2384205"/>
            <a:ext cx="1175590" cy="1469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>
            <a:stCxn id="325" idx="0"/>
            <a:endCxn id="265" idx="1"/>
          </p:cNvCxnSpPr>
          <p:nvPr/>
        </p:nvCxnSpPr>
        <p:spPr>
          <a:xfrm flipV="1">
            <a:off x="3668335" y="2657480"/>
            <a:ext cx="1107940" cy="1196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7" name="Straight Arrow Connector 496"/>
          <p:cNvCxnSpPr>
            <a:stCxn id="265" idx="1"/>
            <a:endCxn id="321" idx="0"/>
          </p:cNvCxnSpPr>
          <p:nvPr/>
        </p:nvCxnSpPr>
        <p:spPr>
          <a:xfrm flipH="1">
            <a:off x="4434749" y="2657480"/>
            <a:ext cx="341526" cy="1197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9" name="Straight Arrow Connector 498"/>
          <p:cNvCxnSpPr>
            <a:stCxn id="321" idx="0"/>
            <a:endCxn id="225" idx="2"/>
          </p:cNvCxnSpPr>
          <p:nvPr/>
        </p:nvCxnSpPr>
        <p:spPr>
          <a:xfrm flipH="1" flipV="1">
            <a:off x="2813420" y="1932761"/>
            <a:ext cx="1621329" cy="1921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>
            <a:endCxn id="259" idx="0"/>
          </p:cNvCxnSpPr>
          <p:nvPr/>
        </p:nvCxnSpPr>
        <p:spPr>
          <a:xfrm>
            <a:off x="2805123" y="1932761"/>
            <a:ext cx="492821" cy="1243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>
            <a:stCxn id="259" idx="0"/>
            <a:endCxn id="207" idx="2"/>
          </p:cNvCxnSpPr>
          <p:nvPr/>
        </p:nvCxnSpPr>
        <p:spPr>
          <a:xfrm flipH="1" flipV="1">
            <a:off x="3255851" y="2145905"/>
            <a:ext cx="42093" cy="1030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5" name="Straight Arrow Connector 504"/>
          <p:cNvCxnSpPr>
            <a:stCxn id="207" idx="2"/>
            <a:endCxn id="377" idx="0"/>
          </p:cNvCxnSpPr>
          <p:nvPr/>
        </p:nvCxnSpPr>
        <p:spPr>
          <a:xfrm>
            <a:off x="3255851" y="2145905"/>
            <a:ext cx="977025" cy="2917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377" idx="0"/>
            <a:endCxn id="317" idx="2"/>
          </p:cNvCxnSpPr>
          <p:nvPr/>
        </p:nvCxnSpPr>
        <p:spPr>
          <a:xfrm flipV="1">
            <a:off x="4232876" y="3761978"/>
            <a:ext cx="930834" cy="1300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9" name="Straight Arrow Connector 508"/>
          <p:cNvCxnSpPr>
            <a:stCxn id="317" idx="2"/>
            <a:endCxn id="217" idx="2"/>
          </p:cNvCxnSpPr>
          <p:nvPr/>
        </p:nvCxnSpPr>
        <p:spPr>
          <a:xfrm flipH="1" flipV="1">
            <a:off x="4238707" y="1791349"/>
            <a:ext cx="925003" cy="1970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>
            <a:endCxn id="269" idx="0"/>
          </p:cNvCxnSpPr>
          <p:nvPr/>
        </p:nvCxnSpPr>
        <p:spPr>
          <a:xfrm>
            <a:off x="4227424" y="1791349"/>
            <a:ext cx="16233" cy="966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>
            <a:stCxn id="269" idx="0"/>
            <a:endCxn id="59" idx="1"/>
          </p:cNvCxnSpPr>
          <p:nvPr/>
        </p:nvCxnSpPr>
        <p:spPr>
          <a:xfrm>
            <a:off x="4243657" y="2757442"/>
            <a:ext cx="716240" cy="2770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5" name="Straight Arrow Connector 514"/>
          <p:cNvCxnSpPr>
            <a:endCxn id="257" idx="2"/>
          </p:cNvCxnSpPr>
          <p:nvPr/>
        </p:nvCxnSpPr>
        <p:spPr>
          <a:xfrm flipH="1" flipV="1">
            <a:off x="3717758" y="3264740"/>
            <a:ext cx="1268313" cy="226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7" name="Straight Arrow Connector 516"/>
          <p:cNvCxnSpPr>
            <a:stCxn id="257" idx="2"/>
            <a:endCxn id="335" idx="0"/>
          </p:cNvCxnSpPr>
          <p:nvPr/>
        </p:nvCxnSpPr>
        <p:spPr>
          <a:xfrm>
            <a:off x="3717758" y="3264740"/>
            <a:ext cx="873272" cy="119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>
            <a:stCxn id="335" idx="0"/>
          </p:cNvCxnSpPr>
          <p:nvPr/>
        </p:nvCxnSpPr>
        <p:spPr>
          <a:xfrm>
            <a:off x="4591030" y="3383896"/>
            <a:ext cx="836123" cy="1586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>
            <a:stCxn id="371" idx="2"/>
            <a:endCxn id="323" idx="2"/>
          </p:cNvCxnSpPr>
          <p:nvPr/>
        </p:nvCxnSpPr>
        <p:spPr>
          <a:xfrm flipH="1" flipV="1">
            <a:off x="4081295" y="3924817"/>
            <a:ext cx="1334518" cy="1047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3" name="Straight Arrow Connector 522"/>
          <p:cNvCxnSpPr>
            <a:stCxn id="323" idx="2"/>
            <a:endCxn id="357" idx="2"/>
          </p:cNvCxnSpPr>
          <p:nvPr/>
        </p:nvCxnSpPr>
        <p:spPr>
          <a:xfrm>
            <a:off x="4081295" y="3924817"/>
            <a:ext cx="1059359" cy="124060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stCxn id="357" idx="2"/>
            <a:endCxn id="211" idx="2"/>
          </p:cNvCxnSpPr>
          <p:nvPr/>
        </p:nvCxnSpPr>
        <p:spPr>
          <a:xfrm flipH="1" flipV="1">
            <a:off x="2598410" y="2373700"/>
            <a:ext cx="2542244" cy="279172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/>
          <p:cNvCxnSpPr>
            <a:stCxn id="211" idx="2"/>
            <a:endCxn id="331" idx="0"/>
          </p:cNvCxnSpPr>
          <p:nvPr/>
        </p:nvCxnSpPr>
        <p:spPr>
          <a:xfrm>
            <a:off x="2598410" y="2373700"/>
            <a:ext cx="2609776" cy="69806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/>
          <p:cNvCxnSpPr>
            <a:stCxn id="331" idx="0"/>
            <a:endCxn id="333" idx="0"/>
          </p:cNvCxnSpPr>
          <p:nvPr/>
        </p:nvCxnSpPr>
        <p:spPr>
          <a:xfrm flipH="1">
            <a:off x="4904121" y="3071767"/>
            <a:ext cx="304065" cy="15759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/>
          <p:cNvCxnSpPr>
            <a:stCxn id="333" idx="0"/>
            <a:endCxn id="327" idx="0"/>
          </p:cNvCxnSpPr>
          <p:nvPr/>
        </p:nvCxnSpPr>
        <p:spPr>
          <a:xfrm flipH="1">
            <a:off x="3350223" y="3229359"/>
            <a:ext cx="1553898" cy="7816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7318522" y="5019318"/>
            <a:ext cx="4888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7" name="TextBox 536"/>
          <p:cNvSpPr txBox="1"/>
          <p:nvPr/>
        </p:nvSpPr>
        <p:spPr>
          <a:xfrm>
            <a:off x="7880207" y="4838624"/>
            <a:ext cx="1103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1-5</a:t>
            </a:r>
          </a:p>
          <a:p>
            <a:r>
              <a:rPr lang="en-US" dirty="0" smtClean="0"/>
              <a:t>6-10</a:t>
            </a:r>
          </a:p>
          <a:p>
            <a:r>
              <a:rPr lang="en-US" dirty="0" smtClean="0"/>
              <a:t>11-15</a:t>
            </a:r>
          </a:p>
          <a:p>
            <a:r>
              <a:rPr lang="en-US" dirty="0" smtClean="0"/>
              <a:t>16-20</a:t>
            </a:r>
          </a:p>
          <a:p>
            <a:r>
              <a:rPr lang="en-US" dirty="0" smtClean="0"/>
              <a:t>21-25</a:t>
            </a:r>
          </a:p>
          <a:p>
            <a:r>
              <a:rPr lang="en-US" dirty="0" smtClean="0"/>
              <a:t>26-30</a:t>
            </a:r>
          </a:p>
          <a:p>
            <a:r>
              <a:rPr lang="en-US" dirty="0" smtClean="0"/>
              <a:t>31-35</a:t>
            </a:r>
            <a:endParaRPr lang="en-US" dirty="0"/>
          </a:p>
        </p:txBody>
      </p:sp>
      <p:cxnSp>
        <p:nvCxnSpPr>
          <p:cNvPr id="538" name="Straight Connector 537"/>
          <p:cNvCxnSpPr/>
          <p:nvPr/>
        </p:nvCxnSpPr>
        <p:spPr>
          <a:xfrm>
            <a:off x="7304362" y="5296650"/>
            <a:ext cx="48881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7325182" y="5588158"/>
            <a:ext cx="48881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7304362" y="5856714"/>
            <a:ext cx="4888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7295091" y="6134278"/>
            <a:ext cx="48881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7294903" y="6423174"/>
            <a:ext cx="48881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7318522" y="6705600"/>
            <a:ext cx="48881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8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32671" y="-600786"/>
            <a:ext cx="11069702" cy="7534986"/>
            <a:chOff x="-632671" y="-600786"/>
            <a:chExt cx="11069702" cy="7534986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25" y="182563"/>
              <a:ext cx="8078788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9"/>
            <p:cNvGrpSpPr>
              <a:grpSpLocks/>
            </p:cNvGrpSpPr>
            <p:nvPr/>
          </p:nvGrpSpPr>
          <p:grpSpPr bwMode="auto">
            <a:xfrm rot="18352920">
              <a:off x="820359" y="3823617"/>
              <a:ext cx="3560762" cy="858837"/>
              <a:chOff x="133690" y="3018570"/>
              <a:chExt cx="3560763" cy="858838"/>
            </a:xfrm>
          </p:grpSpPr>
          <p:pic>
            <p:nvPicPr>
              <p:cNvPr id="6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690" y="3018570"/>
                <a:ext cx="3560763" cy="858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" name="Group 92"/>
              <p:cNvGrpSpPr>
                <a:grpSpLocks/>
              </p:cNvGrpSpPr>
              <p:nvPr/>
            </p:nvGrpSpPr>
            <p:grpSpPr bwMode="auto">
              <a:xfrm>
                <a:off x="1352376" y="3378395"/>
                <a:ext cx="261610" cy="246221"/>
                <a:chOff x="3986651" y="3558893"/>
                <a:chExt cx="261610" cy="246221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3997600" y="3561180"/>
                  <a:ext cx="220663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4" name="TextBox 9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8" name="Group 95"/>
              <p:cNvGrpSpPr>
                <a:grpSpLocks/>
              </p:cNvGrpSpPr>
              <p:nvPr/>
            </p:nvGrpSpPr>
            <p:grpSpPr bwMode="auto">
              <a:xfrm>
                <a:off x="1668096" y="3381266"/>
                <a:ext cx="255987" cy="246221"/>
                <a:chOff x="3986651" y="3558893"/>
                <a:chExt cx="255987" cy="246221"/>
              </a:xfrm>
            </p:grpSpPr>
            <p:sp>
              <p:nvSpPr>
                <p:cNvPr id="21" name="Oval 20"/>
                <p:cNvSpPr/>
                <p:nvPr/>
              </p:nvSpPr>
              <p:spPr bwMode="auto">
                <a:xfrm>
                  <a:off x="4001821" y="3543183"/>
                  <a:ext cx="225425" cy="2444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9" name="Group 98"/>
              <p:cNvGrpSpPr>
                <a:grpSpLocks/>
              </p:cNvGrpSpPr>
              <p:nvPr/>
            </p:nvGrpSpPr>
            <p:grpSpPr bwMode="auto">
              <a:xfrm>
                <a:off x="1983816" y="3384245"/>
                <a:ext cx="255987" cy="246221"/>
                <a:chOff x="3986651" y="3558893"/>
                <a:chExt cx="255987" cy="246221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3990573" y="3548492"/>
                  <a:ext cx="234950" cy="2317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0" name="TextBox 10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0" name="Group 101"/>
              <p:cNvGrpSpPr>
                <a:grpSpLocks/>
              </p:cNvGrpSpPr>
              <p:nvPr/>
            </p:nvGrpSpPr>
            <p:grpSpPr bwMode="auto">
              <a:xfrm>
                <a:off x="391439" y="3382577"/>
                <a:ext cx="255987" cy="246221"/>
                <a:chOff x="3986651" y="3558893"/>
                <a:chExt cx="255987" cy="246221"/>
              </a:xfrm>
            </p:grpSpPr>
            <p:sp>
              <p:nvSpPr>
                <p:cNvPr id="17" name="Oval 16"/>
                <p:cNvSpPr/>
                <p:nvPr/>
              </p:nvSpPr>
              <p:spPr bwMode="auto">
                <a:xfrm>
                  <a:off x="3987010" y="3547525"/>
                  <a:ext cx="23653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8" name="TextBox 10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1" name="Group 104"/>
              <p:cNvGrpSpPr>
                <a:grpSpLocks/>
              </p:cNvGrpSpPr>
              <p:nvPr/>
            </p:nvGrpSpPr>
            <p:grpSpPr bwMode="auto">
              <a:xfrm>
                <a:off x="713843" y="3385556"/>
                <a:ext cx="255987" cy="246221"/>
                <a:chOff x="3986651" y="3558893"/>
                <a:chExt cx="255987" cy="246221"/>
              </a:xfrm>
            </p:grpSpPr>
            <p:sp>
              <p:nvSpPr>
                <p:cNvPr id="15" name="Oval 14"/>
                <p:cNvSpPr/>
                <p:nvPr/>
              </p:nvSpPr>
              <p:spPr bwMode="auto">
                <a:xfrm>
                  <a:off x="3986932" y="3547273"/>
                  <a:ext cx="23495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" name="TextBox 10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2" name="Group 107"/>
              <p:cNvGrpSpPr>
                <a:grpSpLocks/>
              </p:cNvGrpSpPr>
              <p:nvPr/>
            </p:nvGrpSpPr>
            <p:grpSpPr bwMode="auto">
              <a:xfrm>
                <a:off x="1029563" y="3388535"/>
                <a:ext cx="255987" cy="246221"/>
                <a:chOff x="3986651" y="3558893"/>
                <a:chExt cx="255987" cy="246221"/>
              </a:xfrm>
            </p:grpSpPr>
            <p:sp>
              <p:nvSpPr>
                <p:cNvPr id="13" name="Oval 12"/>
                <p:cNvSpPr/>
                <p:nvPr/>
              </p:nvSpPr>
              <p:spPr bwMode="auto">
                <a:xfrm>
                  <a:off x="3984945" y="3552771"/>
                  <a:ext cx="23495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4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-95586" y="6034087"/>
              <a:ext cx="3265350" cy="823913"/>
              <a:chOff x="31887" y="5622925"/>
              <a:chExt cx="3265350" cy="823913"/>
            </a:xfrm>
          </p:grpSpPr>
          <p:sp>
            <p:nvSpPr>
              <p:cNvPr id="26" name="TextBox 30"/>
              <p:cNvSpPr txBox="1">
                <a:spLocks noChangeArrowheads="1"/>
              </p:cNvSpPr>
              <p:nvPr/>
            </p:nvSpPr>
            <p:spPr bwMode="auto">
              <a:xfrm>
                <a:off x="31887" y="5667731"/>
                <a:ext cx="9144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dirty="0" smtClean="0">
                    <a:solidFill>
                      <a:srgbClr val="000000"/>
                    </a:solidFill>
                  </a:rPr>
                  <a:t>LDA</a:t>
                </a:r>
                <a:endParaRPr lang="en-US" alt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Box 30"/>
              <p:cNvSpPr txBox="1">
                <a:spLocks noChangeArrowheads="1"/>
              </p:cNvSpPr>
              <p:nvPr/>
            </p:nvSpPr>
            <p:spPr bwMode="auto">
              <a:xfrm>
                <a:off x="52456" y="6046788"/>
                <a:ext cx="9144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dirty="0" smtClean="0">
                    <a:solidFill>
                      <a:srgbClr val="000000"/>
                    </a:solidFill>
                  </a:rPr>
                  <a:t>LDH</a:t>
                </a:r>
                <a:endParaRPr lang="en-US" altLang="en-US" sz="2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8" name="Group 121"/>
              <p:cNvGrpSpPr>
                <a:grpSpLocks/>
              </p:cNvGrpSpPr>
              <p:nvPr/>
            </p:nvGrpSpPr>
            <p:grpSpPr bwMode="auto">
              <a:xfrm rot="10785671">
                <a:off x="593724" y="5622925"/>
                <a:ext cx="2703513" cy="428625"/>
                <a:chOff x="4418834" y="3125359"/>
                <a:chExt cx="2703513" cy="430212"/>
              </a:xfrm>
            </p:grpSpPr>
            <p:pic>
              <p:nvPicPr>
                <p:cNvPr id="37" name="Picture 6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4213">
                  <a:off x="4418834" y="3125359"/>
                  <a:ext cx="2703513" cy="430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8" name="Oval 49"/>
                <p:cNvSpPr>
                  <a:spLocks/>
                </p:cNvSpPr>
                <p:nvPr/>
              </p:nvSpPr>
              <p:spPr bwMode="auto">
                <a:xfrm rot="-10785671">
                  <a:off x="5607849" y="3231912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4</a:t>
                  </a:r>
                </a:p>
              </p:txBody>
            </p:sp>
            <p:sp>
              <p:nvSpPr>
                <p:cNvPr id="39" name="Oval 49"/>
                <p:cNvSpPr>
                  <a:spLocks/>
                </p:cNvSpPr>
                <p:nvPr/>
              </p:nvSpPr>
              <p:spPr bwMode="auto">
                <a:xfrm rot="-10785671">
                  <a:off x="5288824" y="3216238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3</a:t>
                  </a:r>
                </a:p>
              </p:txBody>
            </p:sp>
            <p:sp>
              <p:nvSpPr>
                <p:cNvPr id="40" name="Oval 49"/>
                <p:cNvSpPr>
                  <a:spLocks/>
                </p:cNvSpPr>
                <p:nvPr/>
              </p:nvSpPr>
              <p:spPr bwMode="auto">
                <a:xfrm rot="-10785671">
                  <a:off x="4998374" y="3200681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2</a:t>
                  </a:r>
                </a:p>
              </p:txBody>
            </p:sp>
            <p:sp>
              <p:nvSpPr>
                <p:cNvPr id="41" name="Oval 49"/>
                <p:cNvSpPr>
                  <a:spLocks/>
                </p:cNvSpPr>
                <p:nvPr/>
              </p:nvSpPr>
              <p:spPr bwMode="auto">
                <a:xfrm rot="-10785671">
                  <a:off x="4676094" y="3204114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29" name="Group 121"/>
              <p:cNvGrpSpPr>
                <a:grpSpLocks/>
              </p:cNvGrpSpPr>
              <p:nvPr/>
            </p:nvGrpSpPr>
            <p:grpSpPr bwMode="auto">
              <a:xfrm rot="10785671">
                <a:off x="590549" y="6005513"/>
                <a:ext cx="2703513" cy="428625"/>
                <a:chOff x="4418834" y="3125359"/>
                <a:chExt cx="2703513" cy="430212"/>
              </a:xfrm>
            </p:grpSpPr>
            <p:pic>
              <p:nvPicPr>
                <p:cNvPr id="32" name="Picture 6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4213">
                  <a:off x="4418834" y="3125359"/>
                  <a:ext cx="2703513" cy="430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" name="Oval 49"/>
                <p:cNvSpPr>
                  <a:spLocks/>
                </p:cNvSpPr>
                <p:nvPr/>
              </p:nvSpPr>
              <p:spPr bwMode="auto">
                <a:xfrm rot="-10785671">
                  <a:off x="5607849" y="3231913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 dirty="0">
                      <a:latin typeface="Arial" charset="0"/>
                      <a:ea typeface="ＭＳ Ｐゴシック" charset="0"/>
                      <a:sym typeface="Arial" charset="0"/>
                    </a:rPr>
                    <a:t>4</a:t>
                  </a:r>
                </a:p>
              </p:txBody>
            </p:sp>
            <p:sp>
              <p:nvSpPr>
                <p:cNvPr id="34" name="Oval 49"/>
                <p:cNvSpPr>
                  <a:spLocks/>
                </p:cNvSpPr>
                <p:nvPr/>
              </p:nvSpPr>
              <p:spPr bwMode="auto">
                <a:xfrm rot="-10785671">
                  <a:off x="5288824" y="3216238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3</a:t>
                  </a:r>
                </a:p>
              </p:txBody>
            </p:sp>
            <p:sp>
              <p:nvSpPr>
                <p:cNvPr id="35" name="Oval 49"/>
                <p:cNvSpPr>
                  <a:spLocks/>
                </p:cNvSpPr>
                <p:nvPr/>
              </p:nvSpPr>
              <p:spPr bwMode="auto">
                <a:xfrm rot="-10785671">
                  <a:off x="4998374" y="3200682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2</a:t>
                  </a:r>
                </a:p>
              </p:txBody>
            </p:sp>
            <p:sp>
              <p:nvSpPr>
                <p:cNvPr id="36" name="Oval 49"/>
                <p:cNvSpPr>
                  <a:spLocks/>
                </p:cNvSpPr>
                <p:nvPr/>
              </p:nvSpPr>
              <p:spPr bwMode="auto">
                <a:xfrm rot="-10785671">
                  <a:off x="4676094" y="3204114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44" name="Rectangle 3"/>
            <p:cNvSpPr>
              <a:spLocks/>
            </p:cNvSpPr>
            <p:nvPr/>
          </p:nvSpPr>
          <p:spPr bwMode="auto">
            <a:xfrm>
              <a:off x="506928" y="246063"/>
              <a:ext cx="959406" cy="861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LEFT</a:t>
              </a:r>
            </a:p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35</a:t>
              </a:r>
              <a:r>
                <a:rPr lang="en-US" altLang="en-US" sz="28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-95</a:t>
              </a:r>
              <a:endParaRPr lang="en-US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710112" y="3759200"/>
              <a:ext cx="471488" cy="2946400"/>
              <a:chOff x="4710112" y="3581400"/>
              <a:chExt cx="471488" cy="2946400"/>
            </a:xfrm>
          </p:grpSpPr>
          <p:grpSp>
            <p:nvGrpSpPr>
              <p:cNvPr id="50" name="Group 228"/>
              <p:cNvGrpSpPr>
                <a:grpSpLocks/>
              </p:cNvGrpSpPr>
              <p:nvPr/>
            </p:nvGrpSpPr>
            <p:grpSpPr bwMode="auto">
              <a:xfrm rot="5400000">
                <a:off x="3472656" y="4818856"/>
                <a:ext cx="2946400" cy="471488"/>
                <a:chOff x="1525337" y="6243053"/>
                <a:chExt cx="2946400" cy="471488"/>
              </a:xfrm>
            </p:grpSpPr>
            <p:pic>
              <p:nvPicPr>
                <p:cNvPr id="53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25337" y="6243053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4" name="Group 211"/>
                <p:cNvGrpSpPr>
                  <a:grpSpLocks/>
                </p:cNvGrpSpPr>
                <p:nvPr/>
              </p:nvGrpSpPr>
              <p:grpSpPr bwMode="auto">
                <a:xfrm>
                  <a:off x="3919363" y="634236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4" name="Oval 63"/>
                  <p:cNvSpPr/>
                  <p:nvPr/>
                </p:nvSpPr>
                <p:spPr bwMode="auto">
                  <a:xfrm>
                    <a:off x="3987313" y="356076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5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55" name="Group 214"/>
                <p:cNvGrpSpPr>
                  <a:grpSpLocks/>
                </p:cNvGrpSpPr>
                <p:nvPr/>
              </p:nvGrpSpPr>
              <p:grpSpPr bwMode="auto">
                <a:xfrm>
                  <a:off x="2981981" y="6338187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62" name="Oval 61"/>
                  <p:cNvSpPr/>
                  <p:nvPr/>
                </p:nvSpPr>
                <p:spPr bwMode="auto">
                  <a:xfrm>
                    <a:off x="3990198" y="3561456"/>
                    <a:ext cx="22225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3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56" name="Group 217"/>
                <p:cNvGrpSpPr>
                  <a:grpSpLocks/>
                </p:cNvGrpSpPr>
                <p:nvPr/>
              </p:nvGrpSpPr>
              <p:grpSpPr bwMode="auto">
                <a:xfrm>
                  <a:off x="3600083" y="633866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0" name="Oval 59"/>
                  <p:cNvSpPr/>
                  <p:nvPr/>
                </p:nvSpPr>
                <p:spPr bwMode="auto">
                  <a:xfrm>
                    <a:off x="3987978" y="355450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1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57" name="Group 220"/>
                <p:cNvGrpSpPr>
                  <a:grpSpLocks/>
                </p:cNvGrpSpPr>
                <p:nvPr/>
              </p:nvGrpSpPr>
              <p:grpSpPr bwMode="auto">
                <a:xfrm>
                  <a:off x="3294168" y="63416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8" name="Oval 57"/>
                  <p:cNvSpPr/>
                  <p:nvPr/>
                </p:nvSpPr>
                <p:spPr bwMode="auto">
                  <a:xfrm>
                    <a:off x="3986714" y="35526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9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52" name="Rectangle 10"/>
              <p:cNvSpPr>
                <a:spLocks/>
              </p:cNvSpPr>
              <p:nvPr/>
            </p:nvSpPr>
            <p:spPr bwMode="auto">
              <a:xfrm rot="16200000">
                <a:off x="4743902" y="4582401"/>
                <a:ext cx="457200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9" name="Group 90"/>
            <p:cNvGrpSpPr>
              <a:grpSpLocks/>
            </p:cNvGrpSpPr>
            <p:nvPr/>
          </p:nvGrpSpPr>
          <p:grpSpPr bwMode="auto">
            <a:xfrm rot="18529156">
              <a:off x="2531837" y="5225256"/>
              <a:ext cx="2946400" cy="471488"/>
              <a:chOff x="148394" y="5614721"/>
              <a:chExt cx="2946400" cy="471488"/>
            </a:xfrm>
          </p:grpSpPr>
          <p:pic>
            <p:nvPicPr>
              <p:cNvPr id="72" name="Picture 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394" y="5614721"/>
                <a:ext cx="2946400" cy="47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3" name="Group 141"/>
              <p:cNvGrpSpPr>
                <a:grpSpLocks/>
              </p:cNvGrpSpPr>
              <p:nvPr/>
            </p:nvGrpSpPr>
            <p:grpSpPr bwMode="auto">
              <a:xfrm>
                <a:off x="1391144" y="5743272"/>
                <a:ext cx="261610" cy="246221"/>
                <a:chOff x="3986651" y="3558893"/>
                <a:chExt cx="261610" cy="246221"/>
              </a:xfrm>
            </p:grpSpPr>
            <p:sp>
              <p:nvSpPr>
                <p:cNvPr id="83" name="Oval 82"/>
                <p:cNvSpPr/>
                <p:nvPr/>
              </p:nvSpPr>
              <p:spPr bwMode="auto">
                <a:xfrm>
                  <a:off x="4007662" y="3544888"/>
                  <a:ext cx="234950" cy="23336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4" name="TextBox 14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74" name="Group 144"/>
              <p:cNvGrpSpPr>
                <a:grpSpLocks/>
              </p:cNvGrpSpPr>
              <p:nvPr/>
            </p:nvGrpSpPr>
            <p:grpSpPr bwMode="auto">
              <a:xfrm>
                <a:off x="450259" y="5747454"/>
                <a:ext cx="255987" cy="246221"/>
                <a:chOff x="3986651" y="3558893"/>
                <a:chExt cx="255987" cy="246221"/>
              </a:xfrm>
            </p:grpSpPr>
            <p:sp>
              <p:nvSpPr>
                <p:cNvPr id="81" name="Oval 80"/>
                <p:cNvSpPr/>
                <p:nvPr/>
              </p:nvSpPr>
              <p:spPr bwMode="auto">
                <a:xfrm>
                  <a:off x="4004584" y="3549069"/>
                  <a:ext cx="227012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2" name="TextBox 14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5" name="Group 147"/>
              <p:cNvGrpSpPr>
                <a:grpSpLocks/>
              </p:cNvGrpSpPr>
              <p:nvPr/>
            </p:nvGrpSpPr>
            <p:grpSpPr bwMode="auto">
              <a:xfrm>
                <a:off x="765979" y="5750433"/>
                <a:ext cx="255987" cy="246221"/>
                <a:chOff x="3986651" y="3558893"/>
                <a:chExt cx="255987" cy="246221"/>
              </a:xfrm>
            </p:grpSpPr>
            <p:sp>
              <p:nvSpPr>
                <p:cNvPr id="79" name="Oval 78"/>
                <p:cNvSpPr/>
                <p:nvPr/>
              </p:nvSpPr>
              <p:spPr bwMode="auto">
                <a:xfrm>
                  <a:off x="3998481" y="3543940"/>
                  <a:ext cx="228600" cy="2444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0" name="TextBox 14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6" name="Group 150"/>
              <p:cNvGrpSpPr>
                <a:grpSpLocks/>
              </p:cNvGrpSpPr>
              <p:nvPr/>
            </p:nvGrpSpPr>
            <p:grpSpPr bwMode="auto">
              <a:xfrm>
                <a:off x="1081699" y="5753412"/>
                <a:ext cx="255987" cy="246221"/>
                <a:chOff x="3986651" y="3558893"/>
                <a:chExt cx="255987" cy="246221"/>
              </a:xfrm>
            </p:grpSpPr>
            <p:sp>
              <p:nvSpPr>
                <p:cNvPr id="77" name="Oval 76"/>
                <p:cNvSpPr/>
                <p:nvPr/>
              </p:nvSpPr>
              <p:spPr bwMode="auto">
                <a:xfrm>
                  <a:off x="4008635" y="3545328"/>
                  <a:ext cx="227013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78" name="TextBox 15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86" name="Group 228"/>
            <p:cNvGrpSpPr>
              <a:grpSpLocks/>
            </p:cNvGrpSpPr>
            <p:nvPr/>
          </p:nvGrpSpPr>
          <p:grpSpPr bwMode="auto">
            <a:xfrm rot="2692847">
              <a:off x="4597400" y="4716307"/>
              <a:ext cx="2946400" cy="471487"/>
              <a:chOff x="1525337" y="6243053"/>
              <a:chExt cx="2946400" cy="471488"/>
            </a:xfrm>
          </p:grpSpPr>
          <p:pic>
            <p:nvPicPr>
              <p:cNvPr id="89" name="Picture 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525337" y="6243053"/>
                <a:ext cx="2946400" cy="47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0" name="Group 211"/>
              <p:cNvGrpSpPr>
                <a:grpSpLocks/>
              </p:cNvGrpSpPr>
              <p:nvPr/>
            </p:nvGrpSpPr>
            <p:grpSpPr bwMode="auto">
              <a:xfrm>
                <a:off x="3919363" y="6342369"/>
                <a:ext cx="255987" cy="246221"/>
                <a:chOff x="3986651" y="3558893"/>
                <a:chExt cx="255987" cy="246221"/>
              </a:xfrm>
            </p:grpSpPr>
            <p:sp>
              <p:nvSpPr>
                <p:cNvPr id="100" name="Oval 99"/>
                <p:cNvSpPr/>
                <p:nvPr/>
              </p:nvSpPr>
              <p:spPr bwMode="auto">
                <a:xfrm>
                  <a:off x="3988220" y="3561482"/>
                  <a:ext cx="228600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01" name="TextBox 21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91" name="Group 214"/>
              <p:cNvGrpSpPr>
                <a:grpSpLocks/>
              </p:cNvGrpSpPr>
              <p:nvPr/>
            </p:nvGrpSpPr>
            <p:grpSpPr bwMode="auto">
              <a:xfrm>
                <a:off x="2981981" y="6338187"/>
                <a:ext cx="261610" cy="246221"/>
                <a:chOff x="3986651" y="3558893"/>
                <a:chExt cx="261610" cy="246221"/>
              </a:xfrm>
            </p:grpSpPr>
            <p:sp>
              <p:nvSpPr>
                <p:cNvPr id="98" name="Oval 97"/>
                <p:cNvSpPr/>
                <p:nvPr/>
              </p:nvSpPr>
              <p:spPr bwMode="auto">
                <a:xfrm>
                  <a:off x="3993471" y="3566524"/>
                  <a:ext cx="223837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99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92" name="Group 217"/>
              <p:cNvGrpSpPr>
                <a:grpSpLocks/>
              </p:cNvGrpSpPr>
              <p:nvPr/>
            </p:nvGrpSpPr>
            <p:grpSpPr bwMode="auto">
              <a:xfrm>
                <a:off x="3600083" y="6338664"/>
                <a:ext cx="255987" cy="246221"/>
                <a:chOff x="3986651" y="3558893"/>
                <a:chExt cx="255987" cy="246221"/>
              </a:xfrm>
            </p:grpSpPr>
            <p:sp>
              <p:nvSpPr>
                <p:cNvPr id="96" name="Oval 95"/>
                <p:cNvSpPr/>
                <p:nvPr/>
              </p:nvSpPr>
              <p:spPr bwMode="auto">
                <a:xfrm>
                  <a:off x="3988284" y="3560588"/>
                  <a:ext cx="223837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97" name="TextBox 21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93" name="Group 220"/>
              <p:cNvGrpSpPr>
                <a:grpSpLocks/>
              </p:cNvGrpSpPr>
              <p:nvPr/>
            </p:nvGrpSpPr>
            <p:grpSpPr bwMode="auto">
              <a:xfrm>
                <a:off x="3294168" y="6341645"/>
                <a:ext cx="255987" cy="246221"/>
                <a:chOff x="3986651" y="3558893"/>
                <a:chExt cx="255987" cy="246221"/>
              </a:xfrm>
            </p:grpSpPr>
            <p:sp>
              <p:nvSpPr>
                <p:cNvPr id="94" name="Oval 93"/>
                <p:cNvSpPr/>
                <p:nvPr/>
              </p:nvSpPr>
              <p:spPr bwMode="auto">
                <a:xfrm>
                  <a:off x="3990866" y="3565397"/>
                  <a:ext cx="225425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95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102" name="Group 493"/>
            <p:cNvGrpSpPr>
              <a:grpSpLocks/>
            </p:cNvGrpSpPr>
            <p:nvPr/>
          </p:nvGrpSpPr>
          <p:grpSpPr bwMode="auto">
            <a:xfrm rot="21333984">
              <a:off x="-632671" y="2741616"/>
              <a:ext cx="4465637" cy="592138"/>
              <a:chOff x="2667000" y="3352800"/>
              <a:chExt cx="4465638" cy="592138"/>
            </a:xfrm>
          </p:grpSpPr>
          <p:pic>
            <p:nvPicPr>
              <p:cNvPr id="103" name="Picture 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3352800"/>
                <a:ext cx="4465638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4" name="Group 495"/>
              <p:cNvGrpSpPr>
                <a:grpSpLocks/>
              </p:cNvGrpSpPr>
              <p:nvPr/>
            </p:nvGrpSpPr>
            <p:grpSpPr bwMode="auto">
              <a:xfrm>
                <a:off x="3986651" y="3558893"/>
                <a:ext cx="261610" cy="246221"/>
                <a:chOff x="3986651" y="3558893"/>
                <a:chExt cx="261610" cy="246221"/>
              </a:xfrm>
            </p:grpSpPr>
            <p:sp>
              <p:nvSpPr>
                <p:cNvPr id="126" name="Oval 125"/>
                <p:cNvSpPr/>
                <p:nvPr/>
              </p:nvSpPr>
              <p:spPr bwMode="auto">
                <a:xfrm>
                  <a:off x="3997325" y="3562350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7" name="TextBox 51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05" name="Group 496"/>
              <p:cNvGrpSpPr>
                <a:grpSpLocks/>
              </p:cNvGrpSpPr>
              <p:nvPr/>
            </p:nvGrpSpPr>
            <p:grpSpPr bwMode="auto">
              <a:xfrm>
                <a:off x="4322423" y="3555080"/>
                <a:ext cx="255987" cy="246221"/>
                <a:chOff x="3986651" y="3558893"/>
                <a:chExt cx="255987" cy="246221"/>
              </a:xfrm>
            </p:grpSpPr>
            <p:sp>
              <p:nvSpPr>
                <p:cNvPr id="124" name="Oval 123"/>
                <p:cNvSpPr/>
                <p:nvPr/>
              </p:nvSpPr>
              <p:spPr bwMode="auto">
                <a:xfrm>
                  <a:off x="3998103" y="3561401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5" name="TextBox 51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06" name="Group 497"/>
              <p:cNvGrpSpPr>
                <a:grpSpLocks/>
              </p:cNvGrpSpPr>
              <p:nvPr/>
            </p:nvGrpSpPr>
            <p:grpSpPr bwMode="auto">
              <a:xfrm>
                <a:off x="4658195" y="3558059"/>
                <a:ext cx="255987" cy="246221"/>
                <a:chOff x="3986651" y="3558893"/>
                <a:chExt cx="255987" cy="246221"/>
              </a:xfrm>
            </p:grpSpPr>
            <p:sp>
              <p:nvSpPr>
                <p:cNvPr id="122" name="Oval 121"/>
                <p:cNvSpPr/>
                <p:nvPr/>
              </p:nvSpPr>
              <p:spPr bwMode="auto">
                <a:xfrm>
                  <a:off x="3997293" y="3561597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3" name="TextBox 51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</a:rPr>
                    <a:t>6</a:t>
                  </a:r>
                  <a:endParaRPr lang="en-US" altLang="en-US" sz="10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7" name="Group 498"/>
              <p:cNvGrpSpPr>
                <a:grpSpLocks/>
              </p:cNvGrpSpPr>
              <p:nvPr/>
            </p:nvGrpSpPr>
            <p:grpSpPr bwMode="auto">
              <a:xfrm>
                <a:off x="4993967" y="3554246"/>
                <a:ext cx="255987" cy="246221"/>
                <a:chOff x="3986651" y="3558893"/>
                <a:chExt cx="255987" cy="246221"/>
              </a:xfrm>
            </p:grpSpPr>
            <p:sp>
              <p:nvSpPr>
                <p:cNvPr id="120" name="Oval 119"/>
                <p:cNvSpPr/>
                <p:nvPr/>
              </p:nvSpPr>
              <p:spPr bwMode="auto">
                <a:xfrm>
                  <a:off x="3998072" y="3562235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1" name="TextBox 51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08" name="Group 499"/>
              <p:cNvGrpSpPr>
                <a:grpSpLocks/>
              </p:cNvGrpSpPr>
              <p:nvPr/>
            </p:nvGrpSpPr>
            <p:grpSpPr bwMode="auto">
              <a:xfrm>
                <a:off x="5329739" y="3557225"/>
                <a:ext cx="255987" cy="246221"/>
                <a:chOff x="3986651" y="3558893"/>
                <a:chExt cx="255987" cy="246221"/>
              </a:xfrm>
            </p:grpSpPr>
            <p:sp>
              <p:nvSpPr>
                <p:cNvPr id="118" name="Oval 117"/>
                <p:cNvSpPr/>
                <p:nvPr/>
              </p:nvSpPr>
              <p:spPr bwMode="auto">
                <a:xfrm>
                  <a:off x="3997263" y="3562431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9" name="TextBox 51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09" name="Group 500"/>
              <p:cNvGrpSpPr>
                <a:grpSpLocks/>
              </p:cNvGrpSpPr>
              <p:nvPr/>
            </p:nvGrpSpPr>
            <p:grpSpPr bwMode="auto">
              <a:xfrm>
                <a:off x="2972242" y="3556391"/>
                <a:ext cx="255987" cy="246221"/>
                <a:chOff x="3986651" y="3558893"/>
                <a:chExt cx="255987" cy="246221"/>
              </a:xfrm>
            </p:grpSpPr>
            <p:sp>
              <p:nvSpPr>
                <p:cNvPr id="116" name="Oval 115"/>
                <p:cNvSpPr/>
                <p:nvPr/>
              </p:nvSpPr>
              <p:spPr bwMode="auto">
                <a:xfrm>
                  <a:off x="3997321" y="3561677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7" name="TextBox 50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10" name="Group 501"/>
              <p:cNvGrpSpPr>
                <a:grpSpLocks/>
              </p:cNvGrpSpPr>
              <p:nvPr/>
            </p:nvGrpSpPr>
            <p:grpSpPr bwMode="auto">
              <a:xfrm>
                <a:off x="3308014" y="3559370"/>
                <a:ext cx="255987" cy="246221"/>
                <a:chOff x="3986651" y="3558893"/>
                <a:chExt cx="255987" cy="246221"/>
              </a:xfrm>
            </p:grpSpPr>
            <p:sp>
              <p:nvSpPr>
                <p:cNvPr id="114" name="Oval 113"/>
                <p:cNvSpPr/>
                <p:nvPr/>
              </p:nvSpPr>
              <p:spPr bwMode="auto">
                <a:xfrm>
                  <a:off x="3998099" y="356187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5" name="TextBox 50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11" name="Group 502"/>
              <p:cNvGrpSpPr>
                <a:grpSpLocks/>
              </p:cNvGrpSpPr>
              <p:nvPr/>
            </p:nvGrpSpPr>
            <p:grpSpPr bwMode="auto">
              <a:xfrm>
                <a:off x="3643786" y="3562349"/>
                <a:ext cx="255987" cy="246221"/>
                <a:chOff x="3986651" y="3558893"/>
                <a:chExt cx="255987" cy="246221"/>
              </a:xfrm>
            </p:grpSpPr>
            <p:sp>
              <p:nvSpPr>
                <p:cNvPr id="112" name="Oval 111"/>
                <p:cNvSpPr/>
                <p:nvPr/>
              </p:nvSpPr>
              <p:spPr bwMode="auto">
                <a:xfrm>
                  <a:off x="3997290" y="356206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3" name="TextBox 50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5410200" y="-600786"/>
              <a:ext cx="934235" cy="3561301"/>
              <a:chOff x="5410200" y="-600786"/>
              <a:chExt cx="934235" cy="3561301"/>
            </a:xfrm>
          </p:grpSpPr>
          <p:grpSp>
            <p:nvGrpSpPr>
              <p:cNvPr id="131" name="Group 443"/>
              <p:cNvGrpSpPr>
                <a:grpSpLocks/>
              </p:cNvGrpSpPr>
              <p:nvPr/>
            </p:nvGrpSpPr>
            <p:grpSpPr bwMode="auto">
              <a:xfrm rot="18098554">
                <a:off x="4134365" y="750446"/>
                <a:ext cx="3561301" cy="858838"/>
                <a:chOff x="548106" y="3847432"/>
                <a:chExt cx="3560763" cy="858838"/>
              </a:xfrm>
            </p:grpSpPr>
            <p:pic>
              <p:nvPicPr>
                <p:cNvPr id="134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548106" y="3847432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35" name="Group 445"/>
                <p:cNvGrpSpPr>
                  <a:grpSpLocks/>
                </p:cNvGrpSpPr>
                <p:nvPr/>
              </p:nvGrpSpPr>
              <p:grpSpPr bwMode="auto">
                <a:xfrm>
                  <a:off x="3593171" y="41044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51" name="Oval 150"/>
                  <p:cNvSpPr/>
                  <p:nvPr/>
                </p:nvSpPr>
                <p:spPr bwMode="auto">
                  <a:xfrm>
                    <a:off x="3994426" y="3562179"/>
                    <a:ext cx="22856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2" name="TextBox 4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36" name="Group 446"/>
                <p:cNvGrpSpPr>
                  <a:grpSpLocks/>
                </p:cNvGrpSpPr>
                <p:nvPr/>
              </p:nvGrpSpPr>
              <p:grpSpPr bwMode="auto">
                <a:xfrm>
                  <a:off x="2642422" y="4106998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>
                    <a:off x="3994406" y="3561265"/>
                    <a:ext cx="230153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0" name="TextBox 4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37" name="Group 447"/>
                <p:cNvGrpSpPr>
                  <a:grpSpLocks/>
                </p:cNvGrpSpPr>
                <p:nvPr/>
              </p:nvGrpSpPr>
              <p:grpSpPr bwMode="auto">
                <a:xfrm>
                  <a:off x="2323141" y="410318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3994648" y="3561903"/>
                    <a:ext cx="22856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8" name="TextBox 4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138" name="Group 448"/>
                <p:cNvGrpSpPr>
                  <a:grpSpLocks/>
                </p:cNvGrpSpPr>
                <p:nvPr/>
              </p:nvGrpSpPr>
              <p:grpSpPr bwMode="auto">
                <a:xfrm>
                  <a:off x="2003862" y="41061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5" name="Oval 144"/>
                  <p:cNvSpPr/>
                  <p:nvPr/>
                </p:nvSpPr>
                <p:spPr bwMode="auto">
                  <a:xfrm>
                    <a:off x="3994887" y="3562097"/>
                    <a:ext cx="228565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6" name="TextBox 4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39" name="Group 449"/>
                <p:cNvGrpSpPr>
                  <a:grpSpLocks/>
                </p:cNvGrpSpPr>
                <p:nvPr/>
              </p:nvGrpSpPr>
              <p:grpSpPr bwMode="auto">
                <a:xfrm>
                  <a:off x="3273890" y="41007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3" name="Oval 142"/>
                  <p:cNvSpPr/>
                  <p:nvPr/>
                </p:nvSpPr>
                <p:spPr bwMode="auto">
                  <a:xfrm>
                    <a:off x="3994667" y="3562709"/>
                    <a:ext cx="22856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4" name="TextBox 4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40" name="Group 450"/>
                <p:cNvGrpSpPr>
                  <a:grpSpLocks/>
                </p:cNvGrpSpPr>
                <p:nvPr/>
              </p:nvGrpSpPr>
              <p:grpSpPr bwMode="auto">
                <a:xfrm>
                  <a:off x="2961294" y="410377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1" name="Oval 140"/>
                  <p:cNvSpPr/>
                  <p:nvPr/>
                </p:nvSpPr>
                <p:spPr bwMode="auto">
                  <a:xfrm>
                    <a:off x="3992985" y="3561317"/>
                    <a:ext cx="228565" cy="23812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2" name="TextBox 4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32" name="Rectangle 10"/>
              <p:cNvSpPr>
                <a:spLocks/>
              </p:cNvSpPr>
              <p:nvPr/>
            </p:nvSpPr>
            <p:spPr bwMode="auto">
              <a:xfrm rot="18085774">
                <a:off x="5219700" y="1790700"/>
                <a:ext cx="457200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" name="Group 4"/>
            <p:cNvGrpSpPr>
              <a:grpSpLocks/>
            </p:cNvGrpSpPr>
            <p:nvPr/>
          </p:nvGrpSpPr>
          <p:grpSpPr bwMode="auto">
            <a:xfrm rot="21309988">
              <a:off x="5971393" y="2505264"/>
              <a:ext cx="4465638" cy="592138"/>
              <a:chOff x="187793" y="1455821"/>
              <a:chExt cx="4465638" cy="592138"/>
            </a:xfrm>
          </p:grpSpPr>
          <p:pic>
            <p:nvPicPr>
              <p:cNvPr id="154" name="Picture 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87793" y="1455821"/>
                <a:ext cx="4465638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55" name="Group 6"/>
              <p:cNvGrpSpPr>
                <a:grpSpLocks/>
              </p:cNvGrpSpPr>
              <p:nvPr/>
            </p:nvGrpSpPr>
            <p:grpSpPr bwMode="auto">
              <a:xfrm>
                <a:off x="4089140" y="1605938"/>
                <a:ext cx="255987" cy="246221"/>
                <a:chOff x="3986651" y="3558893"/>
                <a:chExt cx="255987" cy="246221"/>
              </a:xfrm>
            </p:grpSpPr>
            <p:sp>
              <p:nvSpPr>
                <p:cNvPr id="177" name="Oval 176"/>
                <p:cNvSpPr/>
                <p:nvPr/>
              </p:nvSpPr>
              <p:spPr bwMode="auto">
                <a:xfrm>
                  <a:off x="3996904" y="3562764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8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56" name="Group 7"/>
              <p:cNvGrpSpPr>
                <a:grpSpLocks/>
              </p:cNvGrpSpPr>
              <p:nvPr/>
            </p:nvGrpSpPr>
            <p:grpSpPr bwMode="auto">
              <a:xfrm>
                <a:off x="3078233" y="1601756"/>
                <a:ext cx="261610" cy="246221"/>
                <a:chOff x="3986651" y="3558893"/>
                <a:chExt cx="261610" cy="24622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>
                  <a:off x="3996574" y="3560596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6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57" name="Group 8"/>
              <p:cNvGrpSpPr>
                <a:grpSpLocks/>
              </p:cNvGrpSpPr>
              <p:nvPr/>
            </p:nvGrpSpPr>
            <p:grpSpPr bwMode="auto">
              <a:xfrm>
                <a:off x="2745584" y="1604627"/>
                <a:ext cx="255987" cy="246221"/>
                <a:chOff x="3986651" y="3558893"/>
                <a:chExt cx="255987" cy="246221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3995848" y="3560900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58" name="Group 9"/>
              <p:cNvGrpSpPr>
                <a:grpSpLocks/>
              </p:cNvGrpSpPr>
              <p:nvPr/>
            </p:nvGrpSpPr>
            <p:grpSpPr bwMode="auto">
              <a:xfrm>
                <a:off x="2412935" y="1600923"/>
                <a:ext cx="255987" cy="246221"/>
                <a:chOff x="3986651" y="3558893"/>
                <a:chExt cx="255987" cy="246221"/>
              </a:xfrm>
            </p:grpSpPr>
            <p:sp>
              <p:nvSpPr>
                <p:cNvPr id="171" name="Oval 170"/>
                <p:cNvSpPr/>
                <p:nvPr/>
              </p:nvSpPr>
              <p:spPr bwMode="auto">
                <a:xfrm>
                  <a:off x="3996709" y="3558254"/>
                  <a:ext cx="228600" cy="2381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2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59" name="Group 10"/>
              <p:cNvGrpSpPr>
                <a:grpSpLocks/>
              </p:cNvGrpSpPr>
              <p:nvPr/>
            </p:nvGrpSpPr>
            <p:grpSpPr bwMode="auto">
              <a:xfrm>
                <a:off x="2073602" y="1597110"/>
                <a:ext cx="255987" cy="246221"/>
                <a:chOff x="3986651" y="3558893"/>
                <a:chExt cx="255987" cy="246221"/>
              </a:xfrm>
            </p:grpSpPr>
            <p:sp>
              <p:nvSpPr>
                <p:cNvPr id="169" name="Oval 168"/>
                <p:cNvSpPr/>
                <p:nvPr/>
              </p:nvSpPr>
              <p:spPr bwMode="auto">
                <a:xfrm>
                  <a:off x="3996317" y="356047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0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60" name="Group 11"/>
              <p:cNvGrpSpPr>
                <a:grpSpLocks/>
              </p:cNvGrpSpPr>
              <p:nvPr/>
            </p:nvGrpSpPr>
            <p:grpSpPr bwMode="auto">
              <a:xfrm>
                <a:off x="1734268" y="1606773"/>
                <a:ext cx="255987" cy="246221"/>
                <a:chOff x="3986651" y="3558893"/>
                <a:chExt cx="255987" cy="246221"/>
              </a:xfrm>
            </p:grpSpPr>
            <p:sp>
              <p:nvSpPr>
                <p:cNvPr id="167" name="Oval 166"/>
                <p:cNvSpPr/>
                <p:nvPr/>
              </p:nvSpPr>
              <p:spPr bwMode="auto">
                <a:xfrm>
                  <a:off x="3995926" y="3560341"/>
                  <a:ext cx="228600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8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1" name="Group 12"/>
              <p:cNvGrpSpPr>
                <a:grpSpLocks/>
              </p:cNvGrpSpPr>
              <p:nvPr/>
            </p:nvGrpSpPr>
            <p:grpSpPr bwMode="auto">
              <a:xfrm>
                <a:off x="3756491" y="1608918"/>
                <a:ext cx="255987" cy="246221"/>
                <a:chOff x="3986651" y="3558893"/>
                <a:chExt cx="255987" cy="246221"/>
              </a:xfrm>
            </p:grpSpPr>
            <p:sp>
              <p:nvSpPr>
                <p:cNvPr id="165" name="Oval 164"/>
                <p:cNvSpPr/>
                <p:nvPr/>
              </p:nvSpPr>
              <p:spPr bwMode="auto">
                <a:xfrm>
                  <a:off x="3996178" y="3559784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6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62" name="Group 13"/>
              <p:cNvGrpSpPr>
                <a:grpSpLocks/>
              </p:cNvGrpSpPr>
              <p:nvPr/>
            </p:nvGrpSpPr>
            <p:grpSpPr bwMode="auto">
              <a:xfrm>
                <a:off x="3423841" y="1605213"/>
                <a:ext cx="255987" cy="246221"/>
                <a:chOff x="3986651" y="3558893"/>
                <a:chExt cx="255987" cy="246221"/>
              </a:xfrm>
            </p:grpSpPr>
            <p:sp>
              <p:nvSpPr>
                <p:cNvPr id="163" name="Oval 162"/>
                <p:cNvSpPr/>
                <p:nvPr/>
              </p:nvSpPr>
              <p:spPr bwMode="auto">
                <a:xfrm>
                  <a:off x="3993866" y="3560314"/>
                  <a:ext cx="231775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4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179" name="Rectangle 12"/>
            <p:cNvSpPr>
              <a:spLocks/>
            </p:cNvSpPr>
            <p:nvPr/>
          </p:nvSpPr>
          <p:spPr bwMode="auto">
            <a:xfrm rot="10609210">
              <a:off x="6781800" y="2819400"/>
              <a:ext cx="457200" cy="76200"/>
            </a:xfrm>
            <a:prstGeom prst="rect">
              <a:avLst/>
            </a:prstGeom>
            <a:solidFill>
              <a:srgbClr val="99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96851" y="3352800"/>
              <a:ext cx="54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LF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143000" y="4953000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LOF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805123" y="5586372"/>
              <a:ext cx="501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222596" y="605686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LMT</a:t>
              </a:r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034972" y="5574268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LPT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578564" y="2069068"/>
              <a:ext cx="448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705600" y="762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LP</a:t>
              </a:r>
              <a:endParaRPr lang="en-US" dirty="0"/>
            </a:p>
          </p:txBody>
        </p:sp>
        <p:grpSp>
          <p:nvGrpSpPr>
            <p:cNvPr id="188" name="Group 103"/>
            <p:cNvGrpSpPr>
              <a:grpSpLocks/>
            </p:cNvGrpSpPr>
            <p:nvPr/>
          </p:nvGrpSpPr>
          <p:grpSpPr bwMode="auto">
            <a:xfrm rot="20423929">
              <a:off x="2096568" y="1065021"/>
              <a:ext cx="4244975" cy="966788"/>
              <a:chOff x="441157" y="1514643"/>
              <a:chExt cx="4244975" cy="966788"/>
            </a:xfrm>
          </p:grpSpPr>
          <p:pic>
            <p:nvPicPr>
              <p:cNvPr id="18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157" y="1514643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90" name="Group 55"/>
              <p:cNvGrpSpPr>
                <a:grpSpLocks/>
              </p:cNvGrpSpPr>
              <p:nvPr/>
            </p:nvGrpSpPr>
            <p:grpSpPr bwMode="auto">
              <a:xfrm>
                <a:off x="1674539" y="1641862"/>
                <a:ext cx="261610" cy="246221"/>
                <a:chOff x="3986651" y="3558893"/>
                <a:chExt cx="261610" cy="24622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>
                  <a:off x="3997869" y="356184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7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91" name="Group 58"/>
              <p:cNvGrpSpPr>
                <a:grpSpLocks/>
              </p:cNvGrpSpPr>
              <p:nvPr/>
            </p:nvGrpSpPr>
            <p:grpSpPr bwMode="auto">
              <a:xfrm>
                <a:off x="2016995" y="1638049"/>
                <a:ext cx="255987" cy="246221"/>
                <a:chOff x="3986651" y="3558893"/>
                <a:chExt cx="255987" cy="246221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5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92" name="Group 61"/>
              <p:cNvGrpSpPr>
                <a:grpSpLocks/>
              </p:cNvGrpSpPr>
              <p:nvPr/>
            </p:nvGrpSpPr>
            <p:grpSpPr bwMode="auto">
              <a:xfrm>
                <a:off x="2366135" y="1641028"/>
                <a:ext cx="255987" cy="246221"/>
                <a:chOff x="3986651" y="3558893"/>
                <a:chExt cx="255987" cy="246221"/>
              </a:xfrm>
            </p:grpSpPr>
            <p:sp>
              <p:nvSpPr>
                <p:cNvPr id="232" name="Oval 23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3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93" name="Group 64"/>
              <p:cNvGrpSpPr>
                <a:grpSpLocks/>
              </p:cNvGrpSpPr>
              <p:nvPr/>
            </p:nvGrpSpPr>
            <p:grpSpPr bwMode="auto">
              <a:xfrm>
                <a:off x="2708591" y="1637215"/>
                <a:ext cx="255987" cy="246221"/>
                <a:chOff x="3986651" y="3558893"/>
                <a:chExt cx="255987" cy="246221"/>
              </a:xfrm>
            </p:grpSpPr>
            <p:sp>
              <p:nvSpPr>
                <p:cNvPr id="230" name="Oval 229"/>
                <p:cNvSpPr/>
                <p:nvPr/>
              </p:nvSpPr>
              <p:spPr bwMode="auto">
                <a:xfrm>
                  <a:off x="3997279" y="3561734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94" name="Group 67"/>
              <p:cNvGrpSpPr>
                <a:grpSpLocks/>
              </p:cNvGrpSpPr>
              <p:nvPr/>
            </p:nvGrpSpPr>
            <p:grpSpPr bwMode="auto">
              <a:xfrm>
                <a:off x="3057731" y="1640194"/>
                <a:ext cx="255987" cy="246221"/>
                <a:chOff x="3986651" y="3558893"/>
                <a:chExt cx="255987" cy="246221"/>
              </a:xfrm>
            </p:grpSpPr>
            <p:sp>
              <p:nvSpPr>
                <p:cNvPr id="228" name="Oval 227"/>
                <p:cNvSpPr/>
                <p:nvPr/>
              </p:nvSpPr>
              <p:spPr bwMode="auto">
                <a:xfrm>
                  <a:off x="3997389" y="3561930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9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95" name="Group 70"/>
              <p:cNvGrpSpPr>
                <a:grpSpLocks/>
              </p:cNvGrpSpPr>
              <p:nvPr/>
            </p:nvGrpSpPr>
            <p:grpSpPr bwMode="auto">
              <a:xfrm>
                <a:off x="633394" y="1639360"/>
                <a:ext cx="255987" cy="246221"/>
                <a:chOff x="3986651" y="3558893"/>
                <a:chExt cx="255987" cy="24622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>
                  <a:off x="3997614" y="3562764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7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96" name="Group 73"/>
              <p:cNvGrpSpPr>
                <a:grpSpLocks/>
              </p:cNvGrpSpPr>
              <p:nvPr/>
            </p:nvGrpSpPr>
            <p:grpSpPr bwMode="auto">
              <a:xfrm>
                <a:off x="982534" y="1642339"/>
                <a:ext cx="255987" cy="246221"/>
                <a:chOff x="3986651" y="3558893"/>
                <a:chExt cx="255987" cy="246221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3997724" y="3561372"/>
                  <a:ext cx="228600" cy="23653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5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97" name="Group 76"/>
              <p:cNvGrpSpPr>
                <a:grpSpLocks/>
              </p:cNvGrpSpPr>
              <p:nvPr/>
            </p:nvGrpSpPr>
            <p:grpSpPr bwMode="auto">
              <a:xfrm>
                <a:off x="1324990" y="1645318"/>
                <a:ext cx="255987" cy="246221"/>
                <a:chOff x="3986651" y="3558893"/>
                <a:chExt cx="255987" cy="246221"/>
              </a:xfrm>
            </p:grpSpPr>
            <p:sp>
              <p:nvSpPr>
                <p:cNvPr id="222" name="Oval 22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3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198" name="Group 79"/>
              <p:cNvGrpSpPr>
                <a:grpSpLocks/>
              </p:cNvGrpSpPr>
              <p:nvPr/>
            </p:nvGrpSpPr>
            <p:grpSpPr bwMode="auto">
              <a:xfrm>
                <a:off x="1633103" y="1988098"/>
                <a:ext cx="327308" cy="246221"/>
                <a:chOff x="3946547" y="3558893"/>
                <a:chExt cx="327308" cy="246221"/>
              </a:xfrm>
            </p:grpSpPr>
            <p:sp>
              <p:nvSpPr>
                <p:cNvPr id="220" name="Oval 21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1" name="TextBox 81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12</a:t>
                  </a:r>
                </a:p>
              </p:txBody>
            </p:sp>
          </p:grpSp>
          <p:grpSp>
            <p:nvGrpSpPr>
              <p:cNvPr id="199" name="Group 82"/>
              <p:cNvGrpSpPr>
                <a:grpSpLocks/>
              </p:cNvGrpSpPr>
              <p:nvPr/>
            </p:nvGrpSpPr>
            <p:grpSpPr bwMode="auto">
              <a:xfrm>
                <a:off x="1982243" y="1984285"/>
                <a:ext cx="327308" cy="246221"/>
                <a:chOff x="3953231" y="3558893"/>
                <a:chExt cx="327308" cy="246221"/>
              </a:xfrm>
            </p:grpSpPr>
            <p:sp>
              <p:nvSpPr>
                <p:cNvPr id="218" name="Oval 217"/>
                <p:cNvSpPr/>
                <p:nvPr/>
              </p:nvSpPr>
              <p:spPr bwMode="auto">
                <a:xfrm>
                  <a:off x="3998057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9" name="TextBox 84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00" name="Group 85"/>
              <p:cNvGrpSpPr>
                <a:grpSpLocks/>
              </p:cNvGrpSpPr>
              <p:nvPr/>
            </p:nvGrpSpPr>
            <p:grpSpPr bwMode="auto">
              <a:xfrm>
                <a:off x="2331383" y="1987264"/>
                <a:ext cx="338554" cy="246221"/>
                <a:chOff x="3953231" y="3558893"/>
                <a:chExt cx="338554" cy="246221"/>
              </a:xfrm>
            </p:grpSpPr>
            <p:sp>
              <p:nvSpPr>
                <p:cNvPr id="216" name="Oval 215"/>
                <p:cNvSpPr/>
                <p:nvPr/>
              </p:nvSpPr>
              <p:spPr bwMode="auto">
                <a:xfrm>
                  <a:off x="3998167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7" name="TextBox 87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14</a:t>
                  </a:r>
                </a:p>
              </p:txBody>
            </p:sp>
          </p:grpSp>
          <p:grpSp>
            <p:nvGrpSpPr>
              <p:cNvPr id="201" name="Group 88"/>
              <p:cNvGrpSpPr>
                <a:grpSpLocks/>
              </p:cNvGrpSpPr>
              <p:nvPr/>
            </p:nvGrpSpPr>
            <p:grpSpPr bwMode="auto">
              <a:xfrm>
                <a:off x="2673839" y="1983451"/>
                <a:ext cx="327308" cy="246221"/>
                <a:chOff x="3953231" y="3558893"/>
                <a:chExt cx="327308" cy="246221"/>
              </a:xfrm>
            </p:grpSpPr>
            <p:sp>
              <p:nvSpPr>
                <p:cNvPr id="214" name="Oval 213"/>
                <p:cNvSpPr/>
                <p:nvPr/>
              </p:nvSpPr>
              <p:spPr bwMode="auto">
                <a:xfrm>
                  <a:off x="3998611" y="356157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5" name="TextBox 9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15</a:t>
                  </a:r>
                </a:p>
              </p:txBody>
            </p:sp>
          </p:grpSp>
          <p:grpSp>
            <p:nvGrpSpPr>
              <p:cNvPr id="202" name="Group 91"/>
              <p:cNvGrpSpPr>
                <a:grpSpLocks/>
              </p:cNvGrpSpPr>
              <p:nvPr/>
            </p:nvGrpSpPr>
            <p:grpSpPr bwMode="auto">
              <a:xfrm>
                <a:off x="3022979" y="1986430"/>
                <a:ext cx="327308" cy="246221"/>
                <a:chOff x="3953231" y="3558893"/>
                <a:chExt cx="327308" cy="246221"/>
              </a:xfrm>
            </p:grpSpPr>
            <p:sp>
              <p:nvSpPr>
                <p:cNvPr id="212" name="Oval 211"/>
                <p:cNvSpPr/>
                <p:nvPr/>
              </p:nvSpPr>
              <p:spPr bwMode="auto">
                <a:xfrm>
                  <a:off x="3998721" y="356176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3" name="TextBox 93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16</a:t>
                  </a:r>
                </a:p>
              </p:txBody>
            </p:sp>
          </p:grpSp>
          <p:grpSp>
            <p:nvGrpSpPr>
              <p:cNvPr id="203" name="Group 94"/>
              <p:cNvGrpSpPr>
                <a:grpSpLocks/>
              </p:cNvGrpSpPr>
              <p:nvPr/>
            </p:nvGrpSpPr>
            <p:grpSpPr bwMode="auto">
              <a:xfrm>
                <a:off x="632062" y="1985596"/>
                <a:ext cx="255987" cy="246221"/>
                <a:chOff x="3986651" y="3558893"/>
                <a:chExt cx="255987" cy="24622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>
                  <a:off x="3997358" y="3562603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1" name="TextBox 9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9</a:t>
                  </a:r>
                </a:p>
              </p:txBody>
            </p:sp>
          </p:grpSp>
          <p:grpSp>
            <p:nvGrpSpPr>
              <p:cNvPr id="204" name="Group 97"/>
              <p:cNvGrpSpPr>
                <a:grpSpLocks/>
              </p:cNvGrpSpPr>
              <p:nvPr/>
            </p:nvGrpSpPr>
            <p:grpSpPr bwMode="auto">
              <a:xfrm>
                <a:off x="947782" y="1988575"/>
                <a:ext cx="327308" cy="246221"/>
                <a:chOff x="3953231" y="3558893"/>
                <a:chExt cx="327308" cy="246221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3997468" y="356279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09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05" name="Group 100"/>
              <p:cNvGrpSpPr>
                <a:grpSpLocks/>
              </p:cNvGrpSpPr>
              <p:nvPr/>
            </p:nvGrpSpPr>
            <p:grpSpPr bwMode="auto">
              <a:xfrm>
                <a:off x="1296922" y="1991554"/>
                <a:ext cx="317790" cy="246221"/>
                <a:chOff x="3959915" y="3558893"/>
                <a:chExt cx="317790" cy="246221"/>
              </a:xfrm>
            </p:grpSpPr>
            <p:sp>
              <p:nvSpPr>
                <p:cNvPr id="206" name="Oval 205"/>
                <p:cNvSpPr/>
                <p:nvPr/>
              </p:nvSpPr>
              <p:spPr bwMode="auto">
                <a:xfrm>
                  <a:off x="3997912" y="3561407"/>
                  <a:ext cx="228600" cy="23653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07" name="TextBox 10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1779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11</a:t>
                  </a:r>
                </a:p>
              </p:txBody>
            </p:sp>
          </p:grpSp>
        </p:grpSp>
        <p:grpSp>
          <p:nvGrpSpPr>
            <p:cNvPr id="238" name="Group 253"/>
            <p:cNvGrpSpPr>
              <a:grpSpLocks/>
            </p:cNvGrpSpPr>
            <p:nvPr/>
          </p:nvGrpSpPr>
          <p:grpSpPr bwMode="auto">
            <a:xfrm rot="20179803">
              <a:off x="2509294" y="2118931"/>
              <a:ext cx="4244975" cy="966787"/>
              <a:chOff x="160421" y="2811387"/>
              <a:chExt cx="4244975" cy="966788"/>
            </a:xfrm>
          </p:grpSpPr>
          <p:pic>
            <p:nvPicPr>
              <p:cNvPr id="23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421" y="2811387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40" name="Group 107"/>
              <p:cNvGrpSpPr>
                <a:grpSpLocks/>
              </p:cNvGrpSpPr>
              <p:nvPr/>
            </p:nvGrpSpPr>
            <p:grpSpPr bwMode="auto">
              <a:xfrm>
                <a:off x="1367067" y="2938606"/>
                <a:ext cx="327308" cy="246221"/>
                <a:chOff x="3959915" y="3558893"/>
                <a:chExt cx="327308" cy="246221"/>
              </a:xfrm>
            </p:grpSpPr>
            <p:sp>
              <p:nvSpPr>
                <p:cNvPr id="286" name="Oval 285"/>
                <p:cNvSpPr/>
                <p:nvPr/>
              </p:nvSpPr>
              <p:spPr bwMode="auto">
                <a:xfrm>
                  <a:off x="3997869" y="356184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7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20</a:t>
                  </a:r>
                </a:p>
              </p:txBody>
            </p:sp>
          </p:grpSp>
          <p:grpSp>
            <p:nvGrpSpPr>
              <p:cNvPr id="241" name="Group 110"/>
              <p:cNvGrpSpPr>
                <a:grpSpLocks/>
              </p:cNvGrpSpPr>
              <p:nvPr/>
            </p:nvGrpSpPr>
            <p:grpSpPr bwMode="auto">
              <a:xfrm>
                <a:off x="1709523" y="2934793"/>
                <a:ext cx="327308" cy="246221"/>
                <a:chOff x="3959915" y="3558893"/>
                <a:chExt cx="327308" cy="246221"/>
              </a:xfrm>
            </p:grpSpPr>
            <p:sp>
              <p:nvSpPr>
                <p:cNvPr id="284" name="Oval 28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5" name="TextBox 11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21</a:t>
                  </a:r>
                </a:p>
              </p:txBody>
            </p:sp>
          </p:grpSp>
          <p:grpSp>
            <p:nvGrpSpPr>
              <p:cNvPr id="242" name="Group 113"/>
              <p:cNvGrpSpPr>
                <a:grpSpLocks/>
              </p:cNvGrpSpPr>
              <p:nvPr/>
            </p:nvGrpSpPr>
            <p:grpSpPr bwMode="auto">
              <a:xfrm>
                <a:off x="2058663" y="2937772"/>
                <a:ext cx="327308" cy="246221"/>
                <a:chOff x="3959915" y="3558893"/>
                <a:chExt cx="327308" cy="246221"/>
              </a:xfrm>
            </p:grpSpPr>
            <p:sp>
              <p:nvSpPr>
                <p:cNvPr id="282" name="Oval 28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3" name="TextBox 115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22</a:t>
                  </a:r>
                </a:p>
              </p:txBody>
            </p:sp>
          </p:grpSp>
          <p:grpSp>
            <p:nvGrpSpPr>
              <p:cNvPr id="243" name="Group 116"/>
              <p:cNvGrpSpPr>
                <a:grpSpLocks/>
              </p:cNvGrpSpPr>
              <p:nvPr/>
            </p:nvGrpSpPr>
            <p:grpSpPr bwMode="auto">
              <a:xfrm>
                <a:off x="2401119" y="2933959"/>
                <a:ext cx="327308" cy="246221"/>
                <a:chOff x="3959915" y="3558893"/>
                <a:chExt cx="327308" cy="246221"/>
              </a:xfrm>
            </p:grpSpPr>
            <p:sp>
              <p:nvSpPr>
                <p:cNvPr id="280" name="Oval 279"/>
                <p:cNvSpPr/>
                <p:nvPr/>
              </p:nvSpPr>
              <p:spPr bwMode="auto">
                <a:xfrm>
                  <a:off x="3997279" y="3561733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1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23</a:t>
                  </a:r>
                </a:p>
              </p:txBody>
            </p:sp>
          </p:grpSp>
          <p:grpSp>
            <p:nvGrpSpPr>
              <p:cNvPr id="244" name="Group 119"/>
              <p:cNvGrpSpPr>
                <a:grpSpLocks/>
              </p:cNvGrpSpPr>
              <p:nvPr/>
            </p:nvGrpSpPr>
            <p:grpSpPr bwMode="auto">
              <a:xfrm>
                <a:off x="2750259" y="2930254"/>
                <a:ext cx="338554" cy="246221"/>
                <a:chOff x="3959915" y="3552209"/>
                <a:chExt cx="338554" cy="246221"/>
              </a:xfrm>
            </p:grpSpPr>
            <p:sp>
              <p:nvSpPr>
                <p:cNvPr id="278" name="Oval 277"/>
                <p:cNvSpPr/>
                <p:nvPr/>
              </p:nvSpPr>
              <p:spPr bwMode="auto">
                <a:xfrm>
                  <a:off x="3997389" y="3561929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9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2209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24</a:t>
                  </a:r>
                </a:p>
              </p:txBody>
            </p:sp>
          </p:grpSp>
          <p:grpSp>
            <p:nvGrpSpPr>
              <p:cNvPr id="245" name="Group 122"/>
              <p:cNvGrpSpPr>
                <a:grpSpLocks/>
              </p:cNvGrpSpPr>
              <p:nvPr/>
            </p:nvGrpSpPr>
            <p:grpSpPr bwMode="auto">
              <a:xfrm>
                <a:off x="325922" y="2936104"/>
                <a:ext cx="327308" cy="246221"/>
                <a:chOff x="3959915" y="3558893"/>
                <a:chExt cx="327308" cy="246221"/>
              </a:xfrm>
            </p:grpSpPr>
            <p:sp>
              <p:nvSpPr>
                <p:cNvPr id="276" name="Oval 275"/>
                <p:cNvSpPr/>
                <p:nvPr/>
              </p:nvSpPr>
              <p:spPr bwMode="auto">
                <a:xfrm>
                  <a:off x="3997614" y="356276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7" name="TextBox 124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17</a:t>
                  </a:r>
                </a:p>
              </p:txBody>
            </p:sp>
          </p:grpSp>
          <p:grpSp>
            <p:nvGrpSpPr>
              <p:cNvPr id="246" name="Group 125"/>
              <p:cNvGrpSpPr>
                <a:grpSpLocks/>
              </p:cNvGrpSpPr>
              <p:nvPr/>
            </p:nvGrpSpPr>
            <p:grpSpPr bwMode="auto">
              <a:xfrm>
                <a:off x="668378" y="2939083"/>
                <a:ext cx="327308" cy="246221"/>
                <a:chOff x="3953231" y="3558893"/>
                <a:chExt cx="327308" cy="246221"/>
              </a:xfrm>
            </p:grpSpPr>
            <p:sp>
              <p:nvSpPr>
                <p:cNvPr id="274" name="Oval 273"/>
                <p:cNvSpPr/>
                <p:nvPr/>
              </p:nvSpPr>
              <p:spPr bwMode="auto">
                <a:xfrm>
                  <a:off x="3997724" y="3561372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5" name="TextBox 127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18</a:t>
                  </a:r>
                </a:p>
              </p:txBody>
            </p:sp>
          </p:grpSp>
          <p:grpSp>
            <p:nvGrpSpPr>
              <p:cNvPr id="247" name="Group 128"/>
              <p:cNvGrpSpPr>
                <a:grpSpLocks/>
              </p:cNvGrpSpPr>
              <p:nvPr/>
            </p:nvGrpSpPr>
            <p:grpSpPr bwMode="auto">
              <a:xfrm>
                <a:off x="1010834" y="2942062"/>
                <a:ext cx="327308" cy="246221"/>
                <a:chOff x="3953231" y="3558893"/>
                <a:chExt cx="327308" cy="246221"/>
              </a:xfrm>
            </p:grpSpPr>
            <p:sp>
              <p:nvSpPr>
                <p:cNvPr id="272" name="Oval 27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3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19</a:t>
                  </a:r>
                </a:p>
              </p:txBody>
            </p:sp>
          </p:grpSp>
          <p:grpSp>
            <p:nvGrpSpPr>
              <p:cNvPr id="248" name="Group 131"/>
              <p:cNvGrpSpPr>
                <a:grpSpLocks/>
              </p:cNvGrpSpPr>
              <p:nvPr/>
            </p:nvGrpSpPr>
            <p:grpSpPr bwMode="auto">
              <a:xfrm>
                <a:off x="1352367" y="3284842"/>
                <a:ext cx="327308" cy="246221"/>
                <a:chOff x="3946547" y="3558893"/>
                <a:chExt cx="327308" cy="246221"/>
              </a:xfrm>
            </p:grpSpPr>
            <p:sp>
              <p:nvSpPr>
                <p:cNvPr id="270" name="Oval 26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1" name="TextBox 133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28</a:t>
                  </a:r>
                </a:p>
              </p:txBody>
            </p:sp>
          </p:grpSp>
          <p:grpSp>
            <p:nvGrpSpPr>
              <p:cNvPr id="249" name="Group 134"/>
              <p:cNvGrpSpPr>
                <a:grpSpLocks/>
              </p:cNvGrpSpPr>
              <p:nvPr/>
            </p:nvGrpSpPr>
            <p:grpSpPr bwMode="auto">
              <a:xfrm>
                <a:off x="1701507" y="3281029"/>
                <a:ext cx="327308" cy="246221"/>
                <a:chOff x="3953231" y="3558893"/>
                <a:chExt cx="327308" cy="246221"/>
              </a:xfrm>
            </p:grpSpPr>
            <p:sp>
              <p:nvSpPr>
                <p:cNvPr id="268" name="Oval 267"/>
                <p:cNvSpPr/>
                <p:nvPr/>
              </p:nvSpPr>
              <p:spPr bwMode="auto">
                <a:xfrm>
                  <a:off x="3998057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9" name="TextBox 136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>
                      <a:solidFill>
                        <a:srgbClr val="000000"/>
                      </a:solidFill>
                    </a:rPr>
                    <a:t>29</a:t>
                  </a:r>
                </a:p>
              </p:txBody>
            </p:sp>
          </p:grpSp>
          <p:grpSp>
            <p:nvGrpSpPr>
              <p:cNvPr id="250" name="Group 137"/>
              <p:cNvGrpSpPr>
                <a:grpSpLocks/>
              </p:cNvGrpSpPr>
              <p:nvPr/>
            </p:nvGrpSpPr>
            <p:grpSpPr bwMode="auto">
              <a:xfrm>
                <a:off x="2050647" y="3284008"/>
                <a:ext cx="327308" cy="246221"/>
                <a:chOff x="3953231" y="3558893"/>
                <a:chExt cx="327308" cy="246221"/>
              </a:xfrm>
            </p:grpSpPr>
            <p:sp>
              <p:nvSpPr>
                <p:cNvPr id="266" name="Oval 265"/>
                <p:cNvSpPr/>
                <p:nvPr/>
              </p:nvSpPr>
              <p:spPr bwMode="auto">
                <a:xfrm>
                  <a:off x="3998167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7" name="TextBox 13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30</a:t>
                  </a:r>
                </a:p>
              </p:txBody>
            </p:sp>
          </p:grpSp>
          <p:grpSp>
            <p:nvGrpSpPr>
              <p:cNvPr id="251" name="Group 140"/>
              <p:cNvGrpSpPr>
                <a:grpSpLocks/>
              </p:cNvGrpSpPr>
              <p:nvPr/>
            </p:nvGrpSpPr>
            <p:grpSpPr bwMode="auto">
              <a:xfrm>
                <a:off x="2393103" y="3280195"/>
                <a:ext cx="327308" cy="246221"/>
                <a:chOff x="3953231" y="3558893"/>
                <a:chExt cx="327308" cy="246221"/>
              </a:xfrm>
            </p:grpSpPr>
            <p:sp>
              <p:nvSpPr>
                <p:cNvPr id="264" name="Oval 263"/>
                <p:cNvSpPr/>
                <p:nvPr/>
              </p:nvSpPr>
              <p:spPr bwMode="auto">
                <a:xfrm>
                  <a:off x="3998611" y="356157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5" name="TextBox 142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31</a:t>
                  </a:r>
                </a:p>
              </p:txBody>
            </p:sp>
          </p:grpSp>
          <p:grpSp>
            <p:nvGrpSpPr>
              <p:cNvPr id="252" name="Group 143"/>
              <p:cNvGrpSpPr>
                <a:grpSpLocks/>
              </p:cNvGrpSpPr>
              <p:nvPr/>
            </p:nvGrpSpPr>
            <p:grpSpPr bwMode="auto">
              <a:xfrm>
                <a:off x="2742243" y="3283174"/>
                <a:ext cx="327308" cy="246221"/>
                <a:chOff x="3953231" y="3558893"/>
                <a:chExt cx="327308" cy="24622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>
                  <a:off x="3998721" y="35617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3" name="TextBox 145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grpSp>
            <p:nvGrpSpPr>
              <p:cNvPr id="253" name="Group 146"/>
              <p:cNvGrpSpPr>
                <a:grpSpLocks/>
              </p:cNvGrpSpPr>
              <p:nvPr/>
            </p:nvGrpSpPr>
            <p:grpSpPr bwMode="auto">
              <a:xfrm>
                <a:off x="324590" y="3282340"/>
                <a:ext cx="327308" cy="246221"/>
                <a:chOff x="3959915" y="3558893"/>
                <a:chExt cx="327308" cy="246221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3997358" y="3562602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1" name="TextBox 148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25</a:t>
                  </a:r>
                </a:p>
              </p:txBody>
            </p:sp>
          </p:grpSp>
          <p:grpSp>
            <p:nvGrpSpPr>
              <p:cNvPr id="254" name="Group 149"/>
              <p:cNvGrpSpPr>
                <a:grpSpLocks/>
              </p:cNvGrpSpPr>
              <p:nvPr/>
            </p:nvGrpSpPr>
            <p:grpSpPr bwMode="auto">
              <a:xfrm>
                <a:off x="667046" y="3285319"/>
                <a:ext cx="327308" cy="246221"/>
                <a:chOff x="3953231" y="3558893"/>
                <a:chExt cx="327308" cy="246221"/>
              </a:xfrm>
            </p:grpSpPr>
            <p:sp>
              <p:nvSpPr>
                <p:cNvPr id="258" name="Oval 257"/>
                <p:cNvSpPr/>
                <p:nvPr/>
              </p:nvSpPr>
              <p:spPr bwMode="auto">
                <a:xfrm>
                  <a:off x="3997468" y="356279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59" name="TextBox 151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26</a:t>
                  </a:r>
                </a:p>
              </p:txBody>
            </p:sp>
          </p:grpSp>
          <p:grpSp>
            <p:nvGrpSpPr>
              <p:cNvPr id="255" name="Group 152"/>
              <p:cNvGrpSpPr>
                <a:grpSpLocks/>
              </p:cNvGrpSpPr>
              <p:nvPr/>
            </p:nvGrpSpPr>
            <p:grpSpPr bwMode="auto">
              <a:xfrm>
                <a:off x="1016186" y="3288298"/>
                <a:ext cx="327308" cy="246221"/>
                <a:chOff x="3959915" y="3558893"/>
                <a:chExt cx="327308" cy="246221"/>
              </a:xfrm>
            </p:grpSpPr>
            <p:sp>
              <p:nvSpPr>
                <p:cNvPr id="256" name="Oval 255"/>
                <p:cNvSpPr/>
                <p:nvPr/>
              </p:nvSpPr>
              <p:spPr bwMode="auto">
                <a:xfrm>
                  <a:off x="3997912" y="3561407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57" name="TextBox 154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27</a:t>
                  </a:r>
                </a:p>
              </p:txBody>
            </p:sp>
          </p:grpSp>
        </p:grpSp>
        <p:grpSp>
          <p:nvGrpSpPr>
            <p:cNvPr id="288" name="Group 254"/>
            <p:cNvGrpSpPr>
              <a:grpSpLocks/>
            </p:cNvGrpSpPr>
            <p:nvPr/>
          </p:nvGrpSpPr>
          <p:grpSpPr bwMode="auto">
            <a:xfrm rot="19994457">
              <a:off x="2996475" y="3037461"/>
              <a:ext cx="4244975" cy="966787"/>
              <a:chOff x="4664242" y="1834155"/>
              <a:chExt cx="4244975" cy="966788"/>
            </a:xfrm>
          </p:grpSpPr>
          <p:pic>
            <p:nvPicPr>
              <p:cNvPr id="28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4242" y="1834155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0" name="Group 156"/>
              <p:cNvGrpSpPr>
                <a:grpSpLocks/>
              </p:cNvGrpSpPr>
              <p:nvPr/>
            </p:nvGrpSpPr>
            <p:grpSpPr bwMode="auto">
              <a:xfrm>
                <a:off x="5870888" y="1961374"/>
                <a:ext cx="327308" cy="246221"/>
                <a:chOff x="3959915" y="3558893"/>
                <a:chExt cx="327308" cy="246221"/>
              </a:xfrm>
            </p:grpSpPr>
            <p:sp>
              <p:nvSpPr>
                <p:cNvPr id="336" name="Oval 335"/>
                <p:cNvSpPr/>
                <p:nvPr/>
              </p:nvSpPr>
              <p:spPr bwMode="auto">
                <a:xfrm>
                  <a:off x="3997869" y="356184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7" name="TextBox 158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36</a:t>
                  </a:r>
                </a:p>
              </p:txBody>
            </p:sp>
          </p:grpSp>
          <p:grpSp>
            <p:nvGrpSpPr>
              <p:cNvPr id="291" name="Group 159"/>
              <p:cNvGrpSpPr>
                <a:grpSpLocks/>
              </p:cNvGrpSpPr>
              <p:nvPr/>
            </p:nvGrpSpPr>
            <p:grpSpPr bwMode="auto">
              <a:xfrm>
                <a:off x="6213344" y="1957561"/>
                <a:ext cx="327308" cy="246221"/>
                <a:chOff x="3959915" y="3558893"/>
                <a:chExt cx="327308" cy="246221"/>
              </a:xfrm>
            </p:grpSpPr>
            <p:sp>
              <p:nvSpPr>
                <p:cNvPr id="334" name="Oval 33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5" name="TextBox 161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37</a:t>
                  </a:r>
                </a:p>
              </p:txBody>
            </p:sp>
          </p:grpSp>
          <p:grpSp>
            <p:nvGrpSpPr>
              <p:cNvPr id="292" name="Group 162"/>
              <p:cNvGrpSpPr>
                <a:grpSpLocks/>
              </p:cNvGrpSpPr>
              <p:nvPr/>
            </p:nvGrpSpPr>
            <p:grpSpPr bwMode="auto">
              <a:xfrm>
                <a:off x="6562484" y="1960540"/>
                <a:ext cx="327308" cy="246221"/>
                <a:chOff x="3959915" y="3558893"/>
                <a:chExt cx="327308" cy="246221"/>
              </a:xfrm>
            </p:grpSpPr>
            <p:sp>
              <p:nvSpPr>
                <p:cNvPr id="332" name="Oval 33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3" name="TextBox 164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38</a:t>
                  </a:r>
                </a:p>
              </p:txBody>
            </p:sp>
          </p:grpSp>
          <p:grpSp>
            <p:nvGrpSpPr>
              <p:cNvPr id="293" name="Group 165"/>
              <p:cNvGrpSpPr>
                <a:grpSpLocks/>
              </p:cNvGrpSpPr>
              <p:nvPr/>
            </p:nvGrpSpPr>
            <p:grpSpPr bwMode="auto">
              <a:xfrm>
                <a:off x="6904940" y="1956727"/>
                <a:ext cx="327308" cy="246221"/>
                <a:chOff x="3959915" y="3558893"/>
                <a:chExt cx="327308" cy="246221"/>
              </a:xfrm>
            </p:grpSpPr>
            <p:sp>
              <p:nvSpPr>
                <p:cNvPr id="330" name="Oval 329"/>
                <p:cNvSpPr/>
                <p:nvPr/>
              </p:nvSpPr>
              <p:spPr bwMode="auto">
                <a:xfrm>
                  <a:off x="3997280" y="3561733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1" name="TextBox 167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39</a:t>
                  </a:r>
                </a:p>
              </p:txBody>
            </p:sp>
          </p:grpSp>
          <p:grpSp>
            <p:nvGrpSpPr>
              <p:cNvPr id="294" name="Group 168"/>
              <p:cNvGrpSpPr>
                <a:grpSpLocks/>
              </p:cNvGrpSpPr>
              <p:nvPr/>
            </p:nvGrpSpPr>
            <p:grpSpPr bwMode="auto">
              <a:xfrm>
                <a:off x="7254080" y="1953022"/>
                <a:ext cx="327308" cy="246221"/>
                <a:chOff x="3959915" y="3552209"/>
                <a:chExt cx="327308" cy="246221"/>
              </a:xfrm>
            </p:grpSpPr>
            <p:sp>
              <p:nvSpPr>
                <p:cNvPr id="328" name="Oval 327"/>
                <p:cNvSpPr/>
                <p:nvPr/>
              </p:nvSpPr>
              <p:spPr bwMode="auto">
                <a:xfrm>
                  <a:off x="3997390" y="356192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9" name="TextBox 170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2209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40</a:t>
                  </a:r>
                </a:p>
              </p:txBody>
            </p:sp>
          </p:grpSp>
          <p:grpSp>
            <p:nvGrpSpPr>
              <p:cNvPr id="295" name="Group 171"/>
              <p:cNvGrpSpPr>
                <a:grpSpLocks/>
              </p:cNvGrpSpPr>
              <p:nvPr/>
            </p:nvGrpSpPr>
            <p:grpSpPr bwMode="auto">
              <a:xfrm>
                <a:off x="4823059" y="1958872"/>
                <a:ext cx="327308" cy="246221"/>
                <a:chOff x="3953231" y="3558893"/>
                <a:chExt cx="327308" cy="246221"/>
              </a:xfrm>
            </p:grpSpPr>
            <p:sp>
              <p:nvSpPr>
                <p:cNvPr id="326" name="Oval 325"/>
                <p:cNvSpPr/>
                <p:nvPr/>
              </p:nvSpPr>
              <p:spPr bwMode="auto">
                <a:xfrm>
                  <a:off x="3997614" y="356276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7" name="TextBox 173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33</a:t>
                  </a:r>
                </a:p>
              </p:txBody>
            </p:sp>
          </p:grpSp>
          <p:grpSp>
            <p:nvGrpSpPr>
              <p:cNvPr id="296" name="Group 174"/>
              <p:cNvGrpSpPr>
                <a:grpSpLocks/>
              </p:cNvGrpSpPr>
              <p:nvPr/>
            </p:nvGrpSpPr>
            <p:grpSpPr bwMode="auto">
              <a:xfrm>
                <a:off x="5172199" y="1961851"/>
                <a:ext cx="338554" cy="246221"/>
                <a:chOff x="3953231" y="3558893"/>
                <a:chExt cx="338554" cy="246221"/>
              </a:xfrm>
            </p:grpSpPr>
            <p:sp>
              <p:nvSpPr>
                <p:cNvPr id="324" name="Oval 323"/>
                <p:cNvSpPr/>
                <p:nvPr/>
              </p:nvSpPr>
              <p:spPr bwMode="auto">
                <a:xfrm>
                  <a:off x="3997724" y="3561372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5" name="TextBox 176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34</a:t>
                  </a:r>
                </a:p>
              </p:txBody>
            </p:sp>
          </p:grpSp>
          <p:grpSp>
            <p:nvGrpSpPr>
              <p:cNvPr id="297" name="Group 177"/>
              <p:cNvGrpSpPr>
                <a:grpSpLocks/>
              </p:cNvGrpSpPr>
              <p:nvPr/>
            </p:nvGrpSpPr>
            <p:grpSpPr bwMode="auto">
              <a:xfrm>
                <a:off x="5514655" y="1964830"/>
                <a:ext cx="327308" cy="246221"/>
                <a:chOff x="3953231" y="3558893"/>
                <a:chExt cx="327308" cy="246221"/>
              </a:xfrm>
            </p:grpSpPr>
            <p:sp>
              <p:nvSpPr>
                <p:cNvPr id="322" name="Oval 32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3" name="TextBox 17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35</a:t>
                  </a:r>
                </a:p>
              </p:txBody>
            </p:sp>
          </p:grpSp>
          <p:grpSp>
            <p:nvGrpSpPr>
              <p:cNvPr id="298" name="Group 180"/>
              <p:cNvGrpSpPr>
                <a:grpSpLocks/>
              </p:cNvGrpSpPr>
              <p:nvPr/>
            </p:nvGrpSpPr>
            <p:grpSpPr bwMode="auto">
              <a:xfrm>
                <a:off x="5856188" y="2307610"/>
                <a:ext cx="338554" cy="246221"/>
                <a:chOff x="3946547" y="3558893"/>
                <a:chExt cx="338554" cy="246221"/>
              </a:xfrm>
            </p:grpSpPr>
            <p:sp>
              <p:nvSpPr>
                <p:cNvPr id="320" name="Oval 31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1" name="TextBox 182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44</a:t>
                  </a:r>
                </a:p>
              </p:txBody>
            </p:sp>
          </p:grpSp>
          <p:grpSp>
            <p:nvGrpSpPr>
              <p:cNvPr id="299" name="Group 183"/>
              <p:cNvGrpSpPr>
                <a:grpSpLocks/>
              </p:cNvGrpSpPr>
              <p:nvPr/>
            </p:nvGrpSpPr>
            <p:grpSpPr bwMode="auto">
              <a:xfrm>
                <a:off x="6205328" y="2303797"/>
                <a:ext cx="327308" cy="246221"/>
                <a:chOff x="3953231" y="3558893"/>
                <a:chExt cx="327308" cy="246221"/>
              </a:xfrm>
            </p:grpSpPr>
            <p:sp>
              <p:nvSpPr>
                <p:cNvPr id="318" name="Oval 317"/>
                <p:cNvSpPr/>
                <p:nvPr/>
              </p:nvSpPr>
              <p:spPr bwMode="auto">
                <a:xfrm>
                  <a:off x="3998058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9" name="TextBox 185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45</a:t>
                  </a:r>
                </a:p>
              </p:txBody>
            </p:sp>
          </p:grpSp>
          <p:grpSp>
            <p:nvGrpSpPr>
              <p:cNvPr id="300" name="Group 186"/>
              <p:cNvGrpSpPr>
                <a:grpSpLocks/>
              </p:cNvGrpSpPr>
              <p:nvPr/>
            </p:nvGrpSpPr>
            <p:grpSpPr bwMode="auto">
              <a:xfrm>
                <a:off x="6554468" y="2306776"/>
                <a:ext cx="327308" cy="246221"/>
                <a:chOff x="3953231" y="3558893"/>
                <a:chExt cx="327308" cy="246221"/>
              </a:xfrm>
            </p:grpSpPr>
            <p:sp>
              <p:nvSpPr>
                <p:cNvPr id="316" name="Oval 315"/>
                <p:cNvSpPr/>
                <p:nvPr/>
              </p:nvSpPr>
              <p:spPr bwMode="auto">
                <a:xfrm>
                  <a:off x="3998168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7" name="TextBox 188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46</a:t>
                  </a:r>
                </a:p>
              </p:txBody>
            </p:sp>
          </p:grpSp>
          <p:grpSp>
            <p:nvGrpSpPr>
              <p:cNvPr id="301" name="Group 189"/>
              <p:cNvGrpSpPr>
                <a:grpSpLocks/>
              </p:cNvGrpSpPr>
              <p:nvPr/>
            </p:nvGrpSpPr>
            <p:grpSpPr bwMode="auto">
              <a:xfrm>
                <a:off x="6896924" y="2302963"/>
                <a:ext cx="327308" cy="246221"/>
                <a:chOff x="3953231" y="3558893"/>
                <a:chExt cx="327308" cy="246221"/>
              </a:xfrm>
            </p:grpSpPr>
            <p:sp>
              <p:nvSpPr>
                <p:cNvPr id="314" name="Oval 313"/>
                <p:cNvSpPr/>
                <p:nvPr/>
              </p:nvSpPr>
              <p:spPr bwMode="auto">
                <a:xfrm>
                  <a:off x="3998612" y="356157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5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47</a:t>
                  </a:r>
                </a:p>
              </p:txBody>
            </p:sp>
          </p:grpSp>
          <p:grpSp>
            <p:nvGrpSpPr>
              <p:cNvPr id="302" name="Group 192"/>
              <p:cNvGrpSpPr>
                <a:grpSpLocks/>
              </p:cNvGrpSpPr>
              <p:nvPr/>
            </p:nvGrpSpPr>
            <p:grpSpPr bwMode="auto">
              <a:xfrm>
                <a:off x="7246064" y="2305942"/>
                <a:ext cx="327308" cy="246221"/>
                <a:chOff x="3953231" y="3558893"/>
                <a:chExt cx="327308" cy="246221"/>
              </a:xfrm>
            </p:grpSpPr>
            <p:sp>
              <p:nvSpPr>
                <p:cNvPr id="312" name="Oval 311"/>
                <p:cNvSpPr/>
                <p:nvPr/>
              </p:nvSpPr>
              <p:spPr bwMode="auto">
                <a:xfrm>
                  <a:off x="3998722" y="35617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3" name="TextBox 194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48</a:t>
                  </a:r>
                </a:p>
              </p:txBody>
            </p:sp>
          </p:grpSp>
          <p:grpSp>
            <p:nvGrpSpPr>
              <p:cNvPr id="303" name="Group 195"/>
              <p:cNvGrpSpPr>
                <a:grpSpLocks/>
              </p:cNvGrpSpPr>
              <p:nvPr/>
            </p:nvGrpSpPr>
            <p:grpSpPr bwMode="auto">
              <a:xfrm>
                <a:off x="4828411" y="2305108"/>
                <a:ext cx="327308" cy="246221"/>
                <a:chOff x="3959915" y="3558893"/>
                <a:chExt cx="327308" cy="246221"/>
              </a:xfrm>
            </p:grpSpPr>
            <p:sp>
              <p:nvSpPr>
                <p:cNvPr id="310" name="Oval 309"/>
                <p:cNvSpPr/>
                <p:nvPr/>
              </p:nvSpPr>
              <p:spPr bwMode="auto">
                <a:xfrm>
                  <a:off x="3997359" y="3562602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1" name="TextBox 197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41</a:t>
                  </a:r>
                </a:p>
              </p:txBody>
            </p:sp>
          </p:grpSp>
          <p:grpSp>
            <p:nvGrpSpPr>
              <p:cNvPr id="304" name="Group 198"/>
              <p:cNvGrpSpPr>
                <a:grpSpLocks/>
              </p:cNvGrpSpPr>
              <p:nvPr/>
            </p:nvGrpSpPr>
            <p:grpSpPr bwMode="auto">
              <a:xfrm>
                <a:off x="5170867" y="2308087"/>
                <a:ext cx="327308" cy="246221"/>
                <a:chOff x="3953231" y="3558893"/>
                <a:chExt cx="327308" cy="246221"/>
              </a:xfrm>
            </p:grpSpPr>
            <p:sp>
              <p:nvSpPr>
                <p:cNvPr id="308" name="Oval 307"/>
                <p:cNvSpPr/>
                <p:nvPr/>
              </p:nvSpPr>
              <p:spPr bwMode="auto">
                <a:xfrm>
                  <a:off x="3997469" y="356279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09" name="TextBox 20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42</a:t>
                  </a:r>
                </a:p>
              </p:txBody>
            </p:sp>
          </p:grpSp>
          <p:grpSp>
            <p:nvGrpSpPr>
              <p:cNvPr id="305" name="Group 201"/>
              <p:cNvGrpSpPr>
                <a:grpSpLocks/>
              </p:cNvGrpSpPr>
              <p:nvPr/>
            </p:nvGrpSpPr>
            <p:grpSpPr bwMode="auto">
              <a:xfrm>
                <a:off x="5520007" y="2311066"/>
                <a:ext cx="327308" cy="246221"/>
                <a:chOff x="3959915" y="3558893"/>
                <a:chExt cx="327308" cy="246221"/>
              </a:xfrm>
            </p:grpSpPr>
            <p:sp>
              <p:nvSpPr>
                <p:cNvPr id="306" name="Oval 305"/>
                <p:cNvSpPr/>
                <p:nvPr/>
              </p:nvSpPr>
              <p:spPr bwMode="auto">
                <a:xfrm>
                  <a:off x="3997913" y="3561407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07" name="TextBox 203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43</a:t>
                  </a:r>
                </a:p>
              </p:txBody>
            </p:sp>
          </p:grpSp>
        </p:grpSp>
        <p:grpSp>
          <p:nvGrpSpPr>
            <p:cNvPr id="338" name="Group 255"/>
            <p:cNvGrpSpPr>
              <a:grpSpLocks/>
            </p:cNvGrpSpPr>
            <p:nvPr/>
          </p:nvGrpSpPr>
          <p:grpSpPr bwMode="auto">
            <a:xfrm rot="19531082">
              <a:off x="3791704" y="3859911"/>
              <a:ext cx="4244975" cy="966787"/>
              <a:chOff x="4699210" y="2975958"/>
              <a:chExt cx="4244975" cy="966788"/>
            </a:xfrm>
          </p:grpSpPr>
          <p:pic>
            <p:nvPicPr>
              <p:cNvPr id="33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9210" y="2975958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40" name="Group 205"/>
              <p:cNvGrpSpPr>
                <a:grpSpLocks/>
              </p:cNvGrpSpPr>
              <p:nvPr/>
            </p:nvGrpSpPr>
            <p:grpSpPr bwMode="auto">
              <a:xfrm>
                <a:off x="5905857" y="3103177"/>
                <a:ext cx="327308" cy="246221"/>
                <a:chOff x="3959916" y="3558893"/>
                <a:chExt cx="327308" cy="246221"/>
              </a:xfrm>
            </p:grpSpPr>
            <p:sp>
              <p:nvSpPr>
                <p:cNvPr id="386" name="Oval 385"/>
                <p:cNvSpPr/>
                <p:nvPr/>
              </p:nvSpPr>
              <p:spPr bwMode="auto">
                <a:xfrm>
                  <a:off x="3997869" y="356184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7" name="TextBox 207"/>
                <p:cNvSpPr txBox="1">
                  <a:spLocks noChangeArrowheads="1"/>
                </p:cNvSpPr>
                <p:nvPr/>
              </p:nvSpPr>
              <p:spPr bwMode="auto">
                <a:xfrm>
                  <a:off x="3959916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</a:rPr>
                    <a:t>52</a:t>
                  </a:r>
                  <a:endParaRPr lang="en-US" altLang="en-US" sz="10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1" name="Group 208"/>
              <p:cNvGrpSpPr>
                <a:grpSpLocks/>
              </p:cNvGrpSpPr>
              <p:nvPr/>
            </p:nvGrpSpPr>
            <p:grpSpPr bwMode="auto">
              <a:xfrm>
                <a:off x="6248312" y="3099364"/>
                <a:ext cx="327308" cy="246221"/>
                <a:chOff x="3959915" y="3558893"/>
                <a:chExt cx="327308" cy="246221"/>
              </a:xfrm>
            </p:grpSpPr>
            <p:sp>
              <p:nvSpPr>
                <p:cNvPr id="384" name="Oval 38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5" name="TextBox 210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>
                      <a:solidFill>
                        <a:srgbClr val="000000"/>
                      </a:solidFill>
                    </a:rPr>
                    <a:t>53</a:t>
                  </a:r>
                </a:p>
              </p:txBody>
            </p:sp>
          </p:grpSp>
          <p:grpSp>
            <p:nvGrpSpPr>
              <p:cNvPr id="342" name="Group 211"/>
              <p:cNvGrpSpPr>
                <a:grpSpLocks/>
              </p:cNvGrpSpPr>
              <p:nvPr/>
            </p:nvGrpSpPr>
            <p:grpSpPr bwMode="auto">
              <a:xfrm>
                <a:off x="6597452" y="3102343"/>
                <a:ext cx="338554" cy="246221"/>
                <a:chOff x="3959915" y="3558893"/>
                <a:chExt cx="338554" cy="246221"/>
              </a:xfrm>
            </p:grpSpPr>
            <p:sp>
              <p:nvSpPr>
                <p:cNvPr id="382" name="Oval 38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3" name="TextBox 213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54</a:t>
                  </a:r>
                </a:p>
              </p:txBody>
            </p:sp>
          </p:grpSp>
          <p:grpSp>
            <p:nvGrpSpPr>
              <p:cNvPr id="343" name="Group 214"/>
              <p:cNvGrpSpPr>
                <a:grpSpLocks/>
              </p:cNvGrpSpPr>
              <p:nvPr/>
            </p:nvGrpSpPr>
            <p:grpSpPr bwMode="auto">
              <a:xfrm>
                <a:off x="6939908" y="3098530"/>
                <a:ext cx="327308" cy="246221"/>
                <a:chOff x="3959915" y="3558893"/>
                <a:chExt cx="327308" cy="246221"/>
              </a:xfrm>
            </p:grpSpPr>
            <p:sp>
              <p:nvSpPr>
                <p:cNvPr id="380" name="Oval 379"/>
                <p:cNvSpPr/>
                <p:nvPr/>
              </p:nvSpPr>
              <p:spPr bwMode="auto">
                <a:xfrm>
                  <a:off x="3997280" y="3561733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1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55</a:t>
                  </a:r>
                </a:p>
              </p:txBody>
            </p:sp>
          </p:grpSp>
          <p:grpSp>
            <p:nvGrpSpPr>
              <p:cNvPr id="344" name="Group 217"/>
              <p:cNvGrpSpPr>
                <a:grpSpLocks/>
              </p:cNvGrpSpPr>
              <p:nvPr/>
            </p:nvGrpSpPr>
            <p:grpSpPr bwMode="auto">
              <a:xfrm>
                <a:off x="7289048" y="3094825"/>
                <a:ext cx="327308" cy="246221"/>
                <a:chOff x="3959915" y="3552209"/>
                <a:chExt cx="327308" cy="246221"/>
              </a:xfrm>
            </p:grpSpPr>
            <p:sp>
              <p:nvSpPr>
                <p:cNvPr id="378" name="Oval 377"/>
                <p:cNvSpPr/>
                <p:nvPr/>
              </p:nvSpPr>
              <p:spPr bwMode="auto">
                <a:xfrm>
                  <a:off x="3997390" y="356192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9" name="TextBox 219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2209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56</a:t>
                  </a:r>
                </a:p>
              </p:txBody>
            </p:sp>
          </p:grpSp>
          <p:grpSp>
            <p:nvGrpSpPr>
              <p:cNvPr id="345" name="Group 220"/>
              <p:cNvGrpSpPr>
                <a:grpSpLocks/>
              </p:cNvGrpSpPr>
              <p:nvPr/>
            </p:nvGrpSpPr>
            <p:grpSpPr bwMode="auto">
              <a:xfrm>
                <a:off x="4864711" y="3100675"/>
                <a:ext cx="327308" cy="246221"/>
                <a:chOff x="3959915" y="3558893"/>
                <a:chExt cx="327308" cy="246221"/>
              </a:xfrm>
            </p:grpSpPr>
            <p:sp>
              <p:nvSpPr>
                <p:cNvPr id="376" name="Oval 375"/>
                <p:cNvSpPr/>
                <p:nvPr/>
              </p:nvSpPr>
              <p:spPr bwMode="auto">
                <a:xfrm>
                  <a:off x="3997614" y="356276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7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49</a:t>
                  </a:r>
                </a:p>
              </p:txBody>
            </p:sp>
          </p:grpSp>
          <p:grpSp>
            <p:nvGrpSpPr>
              <p:cNvPr id="346" name="Group 223"/>
              <p:cNvGrpSpPr>
                <a:grpSpLocks/>
              </p:cNvGrpSpPr>
              <p:nvPr/>
            </p:nvGrpSpPr>
            <p:grpSpPr bwMode="auto">
              <a:xfrm>
                <a:off x="5207167" y="3103654"/>
                <a:ext cx="327308" cy="246221"/>
                <a:chOff x="3953231" y="3558893"/>
                <a:chExt cx="327308" cy="24622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>
                  <a:off x="3997724" y="3561372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5" name="TextBox 225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50</a:t>
                  </a:r>
                </a:p>
              </p:txBody>
            </p:sp>
          </p:grpSp>
          <p:grpSp>
            <p:nvGrpSpPr>
              <p:cNvPr id="347" name="Group 226"/>
              <p:cNvGrpSpPr>
                <a:grpSpLocks/>
              </p:cNvGrpSpPr>
              <p:nvPr/>
            </p:nvGrpSpPr>
            <p:grpSpPr bwMode="auto">
              <a:xfrm>
                <a:off x="5549623" y="3106633"/>
                <a:ext cx="327308" cy="246221"/>
                <a:chOff x="3953231" y="3558893"/>
                <a:chExt cx="327308" cy="246221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3" name="TextBox 228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51</a:t>
                  </a:r>
                </a:p>
              </p:txBody>
            </p:sp>
          </p:grpSp>
          <p:grpSp>
            <p:nvGrpSpPr>
              <p:cNvPr id="348" name="Group 229"/>
              <p:cNvGrpSpPr>
                <a:grpSpLocks/>
              </p:cNvGrpSpPr>
              <p:nvPr/>
            </p:nvGrpSpPr>
            <p:grpSpPr bwMode="auto">
              <a:xfrm>
                <a:off x="5891156" y="3449413"/>
                <a:ext cx="327308" cy="246221"/>
                <a:chOff x="3946547" y="3558893"/>
                <a:chExt cx="327308" cy="246221"/>
              </a:xfrm>
            </p:grpSpPr>
            <p:sp>
              <p:nvSpPr>
                <p:cNvPr id="370" name="Oval 36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1" name="TextBox 231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60</a:t>
                  </a:r>
                </a:p>
              </p:txBody>
            </p:sp>
          </p:grpSp>
          <p:grpSp>
            <p:nvGrpSpPr>
              <p:cNvPr id="349" name="Group 232"/>
              <p:cNvGrpSpPr>
                <a:grpSpLocks/>
              </p:cNvGrpSpPr>
              <p:nvPr/>
            </p:nvGrpSpPr>
            <p:grpSpPr bwMode="auto">
              <a:xfrm>
                <a:off x="6240296" y="3445600"/>
                <a:ext cx="327308" cy="246221"/>
                <a:chOff x="3953231" y="3558893"/>
                <a:chExt cx="327308" cy="246221"/>
              </a:xfrm>
            </p:grpSpPr>
            <p:sp>
              <p:nvSpPr>
                <p:cNvPr id="368" name="Oval 367"/>
                <p:cNvSpPr/>
                <p:nvPr/>
              </p:nvSpPr>
              <p:spPr bwMode="auto">
                <a:xfrm>
                  <a:off x="3998058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9" name="TextBox 234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61</a:t>
                  </a:r>
                </a:p>
              </p:txBody>
            </p:sp>
          </p:grpSp>
          <p:grpSp>
            <p:nvGrpSpPr>
              <p:cNvPr id="350" name="Group 235"/>
              <p:cNvGrpSpPr>
                <a:grpSpLocks/>
              </p:cNvGrpSpPr>
              <p:nvPr/>
            </p:nvGrpSpPr>
            <p:grpSpPr bwMode="auto">
              <a:xfrm>
                <a:off x="6589436" y="3448579"/>
                <a:ext cx="327308" cy="246221"/>
                <a:chOff x="3953231" y="3558893"/>
                <a:chExt cx="327308" cy="246221"/>
              </a:xfrm>
            </p:grpSpPr>
            <p:sp>
              <p:nvSpPr>
                <p:cNvPr id="366" name="Oval 365"/>
                <p:cNvSpPr/>
                <p:nvPr/>
              </p:nvSpPr>
              <p:spPr bwMode="auto">
                <a:xfrm>
                  <a:off x="3998168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7" name="TextBox 237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62</a:t>
                  </a:r>
                </a:p>
              </p:txBody>
            </p:sp>
          </p:grpSp>
          <p:grpSp>
            <p:nvGrpSpPr>
              <p:cNvPr id="351" name="Group 238"/>
              <p:cNvGrpSpPr>
                <a:grpSpLocks/>
              </p:cNvGrpSpPr>
              <p:nvPr/>
            </p:nvGrpSpPr>
            <p:grpSpPr bwMode="auto">
              <a:xfrm>
                <a:off x="6931892" y="3444766"/>
                <a:ext cx="327308" cy="246221"/>
                <a:chOff x="3953231" y="3558893"/>
                <a:chExt cx="327308" cy="246221"/>
              </a:xfrm>
            </p:grpSpPr>
            <p:sp>
              <p:nvSpPr>
                <p:cNvPr id="364" name="Oval 363"/>
                <p:cNvSpPr/>
                <p:nvPr/>
              </p:nvSpPr>
              <p:spPr bwMode="auto">
                <a:xfrm>
                  <a:off x="3998612" y="356157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5" name="TextBox 24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63</a:t>
                  </a:r>
                </a:p>
              </p:txBody>
            </p:sp>
          </p:grpSp>
          <p:grpSp>
            <p:nvGrpSpPr>
              <p:cNvPr id="352" name="Group 241"/>
              <p:cNvGrpSpPr>
                <a:grpSpLocks/>
              </p:cNvGrpSpPr>
              <p:nvPr/>
            </p:nvGrpSpPr>
            <p:grpSpPr bwMode="auto">
              <a:xfrm>
                <a:off x="7281032" y="3447745"/>
                <a:ext cx="338554" cy="246221"/>
                <a:chOff x="3953231" y="3558893"/>
                <a:chExt cx="338554" cy="246221"/>
              </a:xfrm>
            </p:grpSpPr>
            <p:sp>
              <p:nvSpPr>
                <p:cNvPr id="362" name="Oval 361"/>
                <p:cNvSpPr/>
                <p:nvPr/>
              </p:nvSpPr>
              <p:spPr bwMode="auto">
                <a:xfrm>
                  <a:off x="3998722" y="35617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3" name="TextBox 243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64</a:t>
                  </a:r>
                </a:p>
              </p:txBody>
            </p:sp>
          </p:grpSp>
          <p:grpSp>
            <p:nvGrpSpPr>
              <p:cNvPr id="353" name="Group 244"/>
              <p:cNvGrpSpPr>
                <a:grpSpLocks/>
              </p:cNvGrpSpPr>
              <p:nvPr/>
            </p:nvGrpSpPr>
            <p:grpSpPr bwMode="auto">
              <a:xfrm>
                <a:off x="4863379" y="3446911"/>
                <a:ext cx="327308" cy="246221"/>
                <a:chOff x="3959915" y="3558893"/>
                <a:chExt cx="327308" cy="246221"/>
              </a:xfrm>
            </p:grpSpPr>
            <p:sp>
              <p:nvSpPr>
                <p:cNvPr id="360" name="Oval 359"/>
                <p:cNvSpPr/>
                <p:nvPr/>
              </p:nvSpPr>
              <p:spPr bwMode="auto">
                <a:xfrm>
                  <a:off x="3997359" y="3562602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1" name="TextBox 246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57</a:t>
                  </a:r>
                </a:p>
              </p:txBody>
            </p:sp>
          </p:grpSp>
          <p:grpSp>
            <p:nvGrpSpPr>
              <p:cNvPr id="354" name="Group 247"/>
              <p:cNvGrpSpPr>
                <a:grpSpLocks/>
              </p:cNvGrpSpPr>
              <p:nvPr/>
            </p:nvGrpSpPr>
            <p:grpSpPr bwMode="auto">
              <a:xfrm>
                <a:off x="5205835" y="3449890"/>
                <a:ext cx="327308" cy="246221"/>
                <a:chOff x="3953231" y="3558893"/>
                <a:chExt cx="327308" cy="246221"/>
              </a:xfrm>
            </p:grpSpPr>
            <p:sp>
              <p:nvSpPr>
                <p:cNvPr id="358" name="Oval 357"/>
                <p:cNvSpPr/>
                <p:nvPr/>
              </p:nvSpPr>
              <p:spPr bwMode="auto">
                <a:xfrm>
                  <a:off x="3997469" y="356279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59" name="TextBox 24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>
                      <a:solidFill>
                        <a:srgbClr val="000000"/>
                      </a:solidFill>
                    </a:rPr>
                    <a:t>58</a:t>
                  </a:r>
                </a:p>
              </p:txBody>
            </p:sp>
          </p:grpSp>
          <p:grpSp>
            <p:nvGrpSpPr>
              <p:cNvPr id="355" name="Group 250"/>
              <p:cNvGrpSpPr>
                <a:grpSpLocks/>
              </p:cNvGrpSpPr>
              <p:nvPr/>
            </p:nvGrpSpPr>
            <p:grpSpPr bwMode="auto">
              <a:xfrm>
                <a:off x="5554975" y="3452869"/>
                <a:ext cx="327308" cy="246221"/>
                <a:chOff x="3959915" y="3558893"/>
                <a:chExt cx="327308" cy="246221"/>
              </a:xfrm>
            </p:grpSpPr>
            <p:sp>
              <p:nvSpPr>
                <p:cNvPr id="356" name="Oval 355"/>
                <p:cNvSpPr/>
                <p:nvPr/>
              </p:nvSpPr>
              <p:spPr bwMode="auto">
                <a:xfrm>
                  <a:off x="3997913" y="3561407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57" name="TextBox 25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59</a:t>
                  </a: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7318522" y="4942492"/>
              <a:ext cx="1674877" cy="1631216"/>
              <a:chOff x="7318522" y="4942492"/>
              <a:chExt cx="1674877" cy="1631216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7318522" y="5019318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TextBox 536"/>
              <p:cNvSpPr txBox="1"/>
              <p:nvPr/>
            </p:nvSpPr>
            <p:spPr>
              <a:xfrm>
                <a:off x="7889925" y="4942492"/>
                <a:ext cx="110347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36-40</a:t>
                </a:r>
              </a:p>
              <a:p>
                <a:r>
                  <a:rPr lang="en-US" sz="1000" dirty="0" smtClean="0"/>
                  <a:t>41-45</a:t>
                </a:r>
              </a:p>
              <a:p>
                <a:r>
                  <a:rPr lang="en-US" sz="1000" dirty="0" smtClean="0"/>
                  <a:t>45-50</a:t>
                </a:r>
              </a:p>
              <a:p>
                <a:r>
                  <a:rPr lang="en-US" sz="1000" dirty="0" smtClean="0"/>
                  <a:t>51-55</a:t>
                </a:r>
              </a:p>
              <a:p>
                <a:r>
                  <a:rPr lang="en-US" sz="1000" dirty="0" smtClean="0"/>
                  <a:t>56-60</a:t>
                </a:r>
              </a:p>
              <a:p>
                <a:r>
                  <a:rPr lang="en-US" sz="1000" dirty="0" smtClean="0"/>
                  <a:t>61-65</a:t>
                </a:r>
              </a:p>
              <a:p>
                <a:r>
                  <a:rPr lang="en-US" sz="1000" dirty="0" smtClean="0"/>
                  <a:t>66-70</a:t>
                </a:r>
              </a:p>
              <a:p>
                <a:r>
                  <a:rPr lang="en-US" sz="1000" dirty="0" smtClean="0"/>
                  <a:t>71-75</a:t>
                </a:r>
              </a:p>
              <a:p>
                <a:r>
                  <a:rPr lang="en-US" sz="1000" dirty="0" smtClean="0"/>
                  <a:t>76-80</a:t>
                </a:r>
              </a:p>
              <a:p>
                <a:r>
                  <a:rPr lang="en-US" sz="1000" dirty="0" smtClean="0"/>
                  <a:t>81-95</a:t>
                </a:r>
                <a:endParaRPr lang="en-US" sz="1000" dirty="0"/>
              </a:p>
            </p:txBody>
          </p:sp>
          <p:cxnSp>
            <p:nvCxnSpPr>
              <p:cNvPr id="538" name="Straight Connector 537"/>
              <p:cNvCxnSpPr/>
              <p:nvPr/>
            </p:nvCxnSpPr>
            <p:spPr>
              <a:xfrm>
                <a:off x="7318522" y="5187034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>
                <a:off x="7366953" y="5358549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>
                <a:off x="7336921" y="5555673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>
                <a:off x="7401111" y="5694492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>
                <a:off x="7336921" y="5844174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>
                <a:off x="7336921" y="5976313"/>
                <a:ext cx="488814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/>
          <p:cNvSpPr/>
          <p:nvPr/>
        </p:nvSpPr>
        <p:spPr>
          <a:xfrm>
            <a:off x="3221594" y="3918229"/>
            <a:ext cx="367889" cy="346441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0" idx="6"/>
            <a:endCxn id="309" idx="0"/>
          </p:cNvCxnSpPr>
          <p:nvPr/>
        </p:nvCxnSpPr>
        <p:spPr>
          <a:xfrm>
            <a:off x="3589483" y="4091450"/>
            <a:ext cx="228531" cy="74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9" idx="0"/>
            <a:endCxn id="229" idx="1"/>
          </p:cNvCxnSpPr>
          <p:nvPr/>
        </p:nvCxnSpPr>
        <p:spPr>
          <a:xfrm flipV="1">
            <a:off x="3818014" y="1161534"/>
            <a:ext cx="787750" cy="3004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9" idx="1"/>
            <a:endCxn id="261" idx="0"/>
          </p:cNvCxnSpPr>
          <p:nvPr/>
        </p:nvCxnSpPr>
        <p:spPr>
          <a:xfrm flipH="1">
            <a:off x="2983101" y="1161534"/>
            <a:ext cx="1622663" cy="2149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1" idx="0"/>
            <a:endCxn id="315" idx="1"/>
          </p:cNvCxnSpPr>
          <p:nvPr/>
        </p:nvCxnSpPr>
        <p:spPr>
          <a:xfrm>
            <a:off x="2983101" y="3311430"/>
            <a:ext cx="2283117" cy="256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5" idx="1"/>
            <a:endCxn id="313" idx="1"/>
          </p:cNvCxnSpPr>
          <p:nvPr/>
        </p:nvCxnSpPr>
        <p:spPr>
          <a:xfrm flipV="1">
            <a:off x="5266218" y="3413606"/>
            <a:ext cx="313091" cy="154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3" idx="1"/>
            <a:endCxn id="209" idx="2"/>
          </p:cNvCxnSpPr>
          <p:nvPr/>
        </p:nvCxnSpPr>
        <p:spPr>
          <a:xfrm flipH="1" flipV="1">
            <a:off x="2930427" y="2258628"/>
            <a:ext cx="2648882" cy="115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09" idx="2"/>
            <a:endCxn id="361" idx="0"/>
          </p:cNvCxnSpPr>
          <p:nvPr/>
        </p:nvCxnSpPr>
        <p:spPr>
          <a:xfrm>
            <a:off x="2930427" y="2258628"/>
            <a:ext cx="1497371" cy="3090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61" idx="0"/>
            <a:endCxn id="381" idx="1"/>
          </p:cNvCxnSpPr>
          <p:nvPr/>
        </p:nvCxnSpPr>
        <p:spPr>
          <a:xfrm flipV="1">
            <a:off x="4427798" y="4080434"/>
            <a:ext cx="1449256" cy="1268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83" idx="3"/>
            <a:endCxn id="213" idx="2"/>
          </p:cNvCxnSpPr>
          <p:nvPr/>
        </p:nvCxnSpPr>
        <p:spPr>
          <a:xfrm flipH="1" flipV="1">
            <a:off x="4884648" y="1560439"/>
            <a:ext cx="991348" cy="2525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>
            <a:stCxn id="213" idx="2"/>
            <a:endCxn id="311" idx="3"/>
          </p:cNvCxnSpPr>
          <p:nvPr/>
        </p:nvCxnSpPr>
        <p:spPr>
          <a:xfrm flipH="1">
            <a:off x="3712448" y="1560439"/>
            <a:ext cx="1172200" cy="279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311" idx="3"/>
            <a:endCxn id="263" idx="1"/>
          </p:cNvCxnSpPr>
          <p:nvPr/>
        </p:nvCxnSpPr>
        <p:spPr>
          <a:xfrm flipV="1">
            <a:off x="3712448" y="2520040"/>
            <a:ext cx="1384791" cy="183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63" idx="1"/>
            <a:endCxn id="275" idx="3"/>
          </p:cNvCxnSpPr>
          <p:nvPr/>
        </p:nvCxnSpPr>
        <p:spPr>
          <a:xfrm flipH="1">
            <a:off x="3359473" y="2520040"/>
            <a:ext cx="1737766" cy="386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>
            <a:stCxn id="275" idx="3"/>
            <a:endCxn id="223" idx="2"/>
          </p:cNvCxnSpPr>
          <p:nvPr/>
        </p:nvCxnSpPr>
        <p:spPr>
          <a:xfrm flipH="1" flipV="1">
            <a:off x="3137030" y="1820683"/>
            <a:ext cx="222443" cy="1085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223" idx="2"/>
            <a:endCxn id="215" idx="1"/>
          </p:cNvCxnSpPr>
          <p:nvPr/>
        </p:nvCxnSpPr>
        <p:spPr>
          <a:xfrm flipV="1">
            <a:off x="3137030" y="1613684"/>
            <a:ext cx="1222241" cy="206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215" idx="1"/>
            <a:endCxn id="359" idx="0"/>
          </p:cNvCxnSpPr>
          <p:nvPr/>
        </p:nvCxnSpPr>
        <p:spPr>
          <a:xfrm>
            <a:off x="4359271" y="1613684"/>
            <a:ext cx="352501" cy="354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>
            <a:stCxn id="359" idx="0"/>
            <a:endCxn id="34" idx="0"/>
          </p:cNvCxnSpPr>
          <p:nvPr/>
        </p:nvCxnSpPr>
        <p:spPr>
          <a:xfrm flipH="1">
            <a:off x="2182339" y="5157668"/>
            <a:ext cx="2529433" cy="1368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>
            <a:stCxn id="34" idx="0"/>
            <a:endCxn id="307" idx="1"/>
          </p:cNvCxnSpPr>
          <p:nvPr/>
        </p:nvCxnSpPr>
        <p:spPr>
          <a:xfrm flipV="1">
            <a:off x="2182339" y="4195321"/>
            <a:ext cx="1858067" cy="2330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09" idx="3"/>
            <a:endCxn id="383" idx="0"/>
          </p:cNvCxnSpPr>
          <p:nvPr/>
        </p:nvCxnSpPr>
        <p:spPr>
          <a:xfrm flipV="1">
            <a:off x="4019571" y="4080141"/>
            <a:ext cx="1647190" cy="122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383" idx="0"/>
            <a:endCxn id="95" idx="1"/>
          </p:cNvCxnSpPr>
          <p:nvPr/>
        </p:nvCxnSpPr>
        <p:spPr>
          <a:xfrm>
            <a:off x="5666761" y="4080141"/>
            <a:ext cx="623224" cy="1070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stCxn id="95" idx="1"/>
            <a:endCxn id="337" idx="2"/>
          </p:cNvCxnSpPr>
          <p:nvPr/>
        </p:nvCxnSpPr>
        <p:spPr>
          <a:xfrm flipH="1" flipV="1">
            <a:off x="4397823" y="3761341"/>
            <a:ext cx="1892162" cy="138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>
            <a:endCxn id="65" idx="1"/>
          </p:cNvCxnSpPr>
          <p:nvPr/>
        </p:nvCxnSpPr>
        <p:spPr>
          <a:xfrm>
            <a:off x="4414734" y="3761341"/>
            <a:ext cx="544439" cy="2391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64" idx="2"/>
            <a:endCxn id="18" idx="2"/>
          </p:cNvCxnSpPr>
          <p:nvPr/>
        </p:nvCxnSpPr>
        <p:spPr>
          <a:xfrm flipH="1" flipV="1">
            <a:off x="1929814" y="5488982"/>
            <a:ext cx="3033119" cy="664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endCxn id="170" idx="1"/>
          </p:cNvCxnSpPr>
          <p:nvPr/>
        </p:nvCxnSpPr>
        <p:spPr>
          <a:xfrm flipV="1">
            <a:off x="1929815" y="2799016"/>
            <a:ext cx="5925952" cy="2689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>
            <a:stCxn id="170" idx="1"/>
            <a:endCxn id="285" idx="1"/>
          </p:cNvCxnSpPr>
          <p:nvPr/>
        </p:nvCxnSpPr>
        <p:spPr>
          <a:xfrm flipH="1" flipV="1">
            <a:off x="4011535" y="2615571"/>
            <a:ext cx="3844232" cy="183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285" idx="1"/>
            <a:endCxn id="373" idx="0"/>
          </p:cNvCxnSpPr>
          <p:nvPr/>
        </p:nvCxnSpPr>
        <p:spPr>
          <a:xfrm>
            <a:off x="4011535" y="2615571"/>
            <a:ext cx="789290" cy="206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>
            <a:stCxn id="373" idx="0"/>
            <a:endCxn id="38" idx="0"/>
          </p:cNvCxnSpPr>
          <p:nvPr/>
        </p:nvCxnSpPr>
        <p:spPr>
          <a:xfrm flipH="1">
            <a:off x="1866426" y="4680086"/>
            <a:ext cx="2934399" cy="1449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>
            <a:stCxn id="38" idx="0"/>
          </p:cNvCxnSpPr>
          <p:nvPr/>
        </p:nvCxnSpPr>
        <p:spPr>
          <a:xfrm flipV="1">
            <a:off x="1866426" y="4431155"/>
            <a:ext cx="3523203" cy="1698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385" idx="1"/>
            <a:endCxn id="375" idx="3"/>
          </p:cNvCxnSpPr>
          <p:nvPr/>
        </p:nvCxnSpPr>
        <p:spPr>
          <a:xfrm flipH="1">
            <a:off x="4721450" y="4472666"/>
            <a:ext cx="585991" cy="407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375" idx="3"/>
            <a:endCxn id="329" idx="2"/>
          </p:cNvCxnSpPr>
          <p:nvPr/>
        </p:nvCxnSpPr>
        <p:spPr>
          <a:xfrm flipV="1">
            <a:off x="4721450" y="3131116"/>
            <a:ext cx="907675" cy="1749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endCxn id="387" idx="0"/>
          </p:cNvCxnSpPr>
          <p:nvPr/>
        </p:nvCxnSpPr>
        <p:spPr>
          <a:xfrm flipH="1">
            <a:off x="5092513" y="3150035"/>
            <a:ext cx="521391" cy="1325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387" idx="0"/>
            <a:endCxn id="271" idx="2"/>
          </p:cNvCxnSpPr>
          <p:nvPr/>
        </p:nvCxnSpPr>
        <p:spPr>
          <a:xfrm flipH="1" flipV="1">
            <a:off x="4024269" y="3126609"/>
            <a:ext cx="1068244" cy="134894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stCxn id="271" idx="2"/>
            <a:endCxn id="36" idx="0"/>
          </p:cNvCxnSpPr>
          <p:nvPr/>
        </p:nvCxnSpPr>
        <p:spPr>
          <a:xfrm flipH="1">
            <a:off x="2795114" y="3126609"/>
            <a:ext cx="1229155" cy="340912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>
            <a:stCxn id="36" idx="0"/>
            <a:endCxn id="39" idx="3"/>
          </p:cNvCxnSpPr>
          <p:nvPr/>
        </p:nvCxnSpPr>
        <p:spPr>
          <a:xfrm flipH="1" flipV="1">
            <a:off x="2104692" y="6337391"/>
            <a:ext cx="690422" cy="19834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stCxn id="39" idx="4"/>
            <a:endCxn id="78" idx="1"/>
          </p:cNvCxnSpPr>
          <p:nvPr/>
        </p:nvCxnSpPr>
        <p:spPr>
          <a:xfrm flipV="1">
            <a:off x="2185514" y="5897982"/>
            <a:ext cx="1501384" cy="4726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>
            <a:stCxn id="78" idx="1"/>
            <a:endCxn id="84" idx="1"/>
          </p:cNvCxnSpPr>
          <p:nvPr/>
        </p:nvCxnSpPr>
        <p:spPr>
          <a:xfrm flipV="1">
            <a:off x="3686898" y="5650529"/>
            <a:ext cx="186080" cy="24745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>
            <a:stCxn id="84" idx="1"/>
            <a:endCxn id="33" idx="7"/>
          </p:cNvCxnSpPr>
          <p:nvPr/>
        </p:nvCxnSpPr>
        <p:spPr>
          <a:xfrm flipH="1">
            <a:off x="1944073" y="5650529"/>
            <a:ext cx="1928905" cy="894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stCxn id="33" idx="7"/>
            <a:endCxn id="231" idx="2"/>
          </p:cNvCxnSpPr>
          <p:nvPr/>
        </p:nvCxnSpPr>
        <p:spPr>
          <a:xfrm flipV="1">
            <a:off x="1944073" y="1348892"/>
            <a:ext cx="2493661" cy="51962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endCxn id="101" idx="1"/>
          </p:cNvCxnSpPr>
          <p:nvPr/>
        </p:nvCxnSpPr>
        <p:spPr>
          <a:xfrm>
            <a:off x="4444901" y="1348892"/>
            <a:ext cx="2287572" cy="42434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/>
          <p:cNvCxnSpPr>
            <a:stCxn id="101" idx="1"/>
            <a:endCxn id="318" idx="4"/>
          </p:cNvCxnSpPr>
          <p:nvPr/>
        </p:nvCxnSpPr>
        <p:spPr>
          <a:xfrm flipH="1" flipV="1">
            <a:off x="4843048" y="3911554"/>
            <a:ext cx="1889425" cy="16808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/>
          <p:cNvCxnSpPr>
            <a:stCxn id="318" idx="4"/>
            <a:endCxn id="35" idx="7"/>
          </p:cNvCxnSpPr>
          <p:nvPr/>
        </p:nvCxnSpPr>
        <p:spPr>
          <a:xfrm flipH="1">
            <a:off x="2553673" y="3911554"/>
            <a:ext cx="2289375" cy="26621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35" idx="7"/>
            <a:endCxn id="121" idx="2"/>
          </p:cNvCxnSpPr>
          <p:nvPr/>
        </p:nvCxnSpPr>
        <p:spPr>
          <a:xfrm flipH="1" flipV="1">
            <a:off x="1833344" y="3171657"/>
            <a:ext cx="720329" cy="3402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>
            <a:endCxn id="287" idx="0"/>
          </p:cNvCxnSpPr>
          <p:nvPr/>
        </p:nvCxnSpPr>
        <p:spPr>
          <a:xfrm flipV="1">
            <a:off x="1833344" y="2578093"/>
            <a:ext cx="1966536" cy="594671"/>
          </a:xfrm>
          <a:prstGeom prst="straightConnector1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/>
          <p:cNvCxnSpPr>
            <a:endCxn id="80" idx="0"/>
          </p:cNvCxnSpPr>
          <p:nvPr/>
        </p:nvCxnSpPr>
        <p:spPr>
          <a:xfrm flipH="1">
            <a:off x="3470979" y="2551922"/>
            <a:ext cx="308339" cy="3413280"/>
          </a:xfrm>
          <a:prstGeom prst="straightConnector1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80" idx="0"/>
            <a:endCxn id="273" idx="2"/>
          </p:cNvCxnSpPr>
          <p:nvPr/>
        </p:nvCxnSpPr>
        <p:spPr>
          <a:xfrm flipV="1">
            <a:off x="3470979" y="2949781"/>
            <a:ext cx="102875" cy="3015421"/>
          </a:xfrm>
          <a:prstGeom prst="straightConnector1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/>
          <p:cNvCxnSpPr>
            <a:stCxn id="273" idx="2"/>
            <a:endCxn id="119" idx="3"/>
          </p:cNvCxnSpPr>
          <p:nvPr/>
        </p:nvCxnSpPr>
        <p:spPr>
          <a:xfrm flipH="1">
            <a:off x="2286434" y="2949781"/>
            <a:ext cx="1287420" cy="66254"/>
          </a:xfrm>
          <a:prstGeom prst="straightConnector1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/>
          <p:cNvCxnSpPr>
            <a:stCxn id="119" idx="3"/>
            <a:endCxn id="365" idx="0"/>
          </p:cNvCxnSpPr>
          <p:nvPr/>
        </p:nvCxnSpPr>
        <p:spPr>
          <a:xfrm>
            <a:off x="2286434" y="3016035"/>
            <a:ext cx="3845234" cy="116020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>
            <a:stCxn id="365" idx="0"/>
            <a:endCxn id="14" idx="2"/>
          </p:cNvCxnSpPr>
          <p:nvPr/>
        </p:nvCxnSpPr>
        <p:spPr>
          <a:xfrm flipH="1">
            <a:off x="2308657" y="4176243"/>
            <a:ext cx="3823011" cy="79920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>
            <a:stCxn id="14" idx="2"/>
            <a:endCxn id="16" idx="3"/>
          </p:cNvCxnSpPr>
          <p:nvPr/>
        </p:nvCxnSpPr>
        <p:spPr>
          <a:xfrm flipH="1">
            <a:off x="2096466" y="4975450"/>
            <a:ext cx="212191" cy="7819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stCxn id="16" idx="3"/>
            <a:endCxn id="117" idx="2"/>
          </p:cNvCxnSpPr>
          <p:nvPr/>
        </p:nvCxnSpPr>
        <p:spPr>
          <a:xfrm flipH="1" flipV="1">
            <a:off x="-182165" y="3330083"/>
            <a:ext cx="2278631" cy="172356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endCxn id="22" idx="0"/>
          </p:cNvCxnSpPr>
          <p:nvPr/>
        </p:nvCxnSpPr>
        <p:spPr>
          <a:xfrm>
            <a:off x="-182165" y="3330691"/>
            <a:ext cx="2659693" cy="9788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21" idx="0"/>
            <a:endCxn id="367" idx="1"/>
          </p:cNvCxnSpPr>
          <p:nvPr/>
        </p:nvCxnSpPr>
        <p:spPr>
          <a:xfrm>
            <a:off x="2464735" y="4300402"/>
            <a:ext cx="3321602" cy="26699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367" idx="1"/>
            <a:endCxn id="363" idx="1"/>
          </p:cNvCxnSpPr>
          <p:nvPr/>
        </p:nvCxnSpPr>
        <p:spPr>
          <a:xfrm flipV="1">
            <a:off x="5786337" y="4175167"/>
            <a:ext cx="569614" cy="3922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363" idx="1"/>
            <a:endCxn id="369" idx="2"/>
          </p:cNvCxnSpPr>
          <p:nvPr/>
        </p:nvCxnSpPr>
        <p:spPr>
          <a:xfrm flipH="1">
            <a:off x="5701452" y="4175167"/>
            <a:ext cx="654499" cy="59626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/>
          <p:nvPr/>
        </p:nvCxnSpPr>
        <p:spPr>
          <a:xfrm>
            <a:off x="5666761" y="4796594"/>
            <a:ext cx="842092" cy="56786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97" idx="1"/>
            <a:endCxn id="24" idx="2"/>
          </p:cNvCxnSpPr>
          <p:nvPr/>
        </p:nvCxnSpPr>
        <p:spPr>
          <a:xfrm flipH="1" flipV="1">
            <a:off x="2491295" y="4705679"/>
            <a:ext cx="4017558" cy="6587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>
            <a:stCxn id="24" idx="2"/>
            <a:endCxn id="82" idx="0"/>
          </p:cNvCxnSpPr>
          <p:nvPr/>
        </p:nvCxnSpPr>
        <p:spPr>
          <a:xfrm>
            <a:off x="2491295" y="4705679"/>
            <a:ext cx="779448" cy="150364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>
            <a:stCxn id="82" idx="0"/>
            <a:endCxn id="235" idx="2"/>
          </p:cNvCxnSpPr>
          <p:nvPr/>
        </p:nvCxnSpPr>
        <p:spPr>
          <a:xfrm flipV="1">
            <a:off x="3270743" y="1581688"/>
            <a:ext cx="515752" cy="46276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/>
          <p:cNvCxnSpPr>
            <a:stCxn id="234" idx="4"/>
            <a:endCxn id="227" idx="3"/>
          </p:cNvCxnSpPr>
          <p:nvPr/>
        </p:nvCxnSpPr>
        <p:spPr>
          <a:xfrm flipH="1">
            <a:off x="2562789" y="1575137"/>
            <a:ext cx="1219216" cy="31303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227" idx="3"/>
            <a:endCxn id="233" idx="1"/>
          </p:cNvCxnSpPr>
          <p:nvPr/>
        </p:nvCxnSpPr>
        <p:spPr>
          <a:xfrm flipV="1">
            <a:off x="2562789" y="1394330"/>
            <a:ext cx="1391736" cy="49383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233" idx="1"/>
            <a:endCxn id="237" idx="0"/>
          </p:cNvCxnSpPr>
          <p:nvPr/>
        </p:nvCxnSpPr>
        <p:spPr>
          <a:xfrm flipH="1">
            <a:off x="3385212" y="1394330"/>
            <a:ext cx="569313" cy="7293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>
            <a:off x="7336921" y="6128713"/>
            <a:ext cx="488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7318522" y="6281113"/>
            <a:ext cx="48881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7305688" y="6426200"/>
            <a:ext cx="48881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2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632671" y="-600786"/>
            <a:ext cx="11069702" cy="7534986"/>
            <a:chOff x="-632671" y="-600786"/>
            <a:chExt cx="11069702" cy="7534986"/>
          </a:xfrm>
        </p:grpSpPr>
        <p:grpSp>
          <p:nvGrpSpPr>
            <p:cNvPr id="3" name="Group 2"/>
            <p:cNvGrpSpPr/>
            <p:nvPr/>
          </p:nvGrpSpPr>
          <p:grpSpPr>
            <a:xfrm>
              <a:off x="-632671" y="-600786"/>
              <a:ext cx="11069702" cy="7534986"/>
              <a:chOff x="-632671" y="-600786"/>
              <a:chExt cx="11069702" cy="7534986"/>
            </a:xfrm>
          </p:grpSpPr>
          <p:pic>
            <p:nvPicPr>
              <p:cNvPr id="4" name="Picture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425" y="182563"/>
                <a:ext cx="8078788" cy="568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 rot="18352920">
                <a:off x="820359" y="3823617"/>
                <a:ext cx="3560762" cy="858837"/>
                <a:chOff x="133690" y="3018570"/>
                <a:chExt cx="3560763" cy="858838"/>
              </a:xfrm>
            </p:grpSpPr>
            <p:pic>
              <p:nvPicPr>
                <p:cNvPr id="6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690" y="3018570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 92"/>
                <p:cNvGrpSpPr>
                  <a:grpSpLocks/>
                </p:cNvGrpSpPr>
                <p:nvPr/>
              </p:nvGrpSpPr>
              <p:grpSpPr bwMode="auto">
                <a:xfrm>
                  <a:off x="1352376" y="3378395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23" name="Oval 22"/>
                  <p:cNvSpPr/>
                  <p:nvPr/>
                </p:nvSpPr>
                <p:spPr bwMode="auto">
                  <a:xfrm>
                    <a:off x="3997600" y="3561180"/>
                    <a:ext cx="220663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4" name="Text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8" name="Group 95"/>
                <p:cNvGrpSpPr>
                  <a:grpSpLocks/>
                </p:cNvGrpSpPr>
                <p:nvPr/>
              </p:nvGrpSpPr>
              <p:grpSpPr bwMode="auto">
                <a:xfrm>
                  <a:off x="1668096" y="33812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" name="Oval 20"/>
                  <p:cNvSpPr/>
                  <p:nvPr/>
                </p:nvSpPr>
                <p:spPr bwMode="auto">
                  <a:xfrm>
                    <a:off x="4001821" y="3543183"/>
                    <a:ext cx="225425" cy="2444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" name="Text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9" name="Group 98"/>
                <p:cNvGrpSpPr>
                  <a:grpSpLocks/>
                </p:cNvGrpSpPr>
                <p:nvPr/>
              </p:nvGrpSpPr>
              <p:grpSpPr bwMode="auto">
                <a:xfrm>
                  <a:off x="1983816" y="33842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9" name="Oval 18"/>
                  <p:cNvSpPr/>
                  <p:nvPr/>
                </p:nvSpPr>
                <p:spPr bwMode="auto">
                  <a:xfrm>
                    <a:off x="3990573" y="3548492"/>
                    <a:ext cx="234950" cy="2317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" name="Text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0" name="Group 101"/>
                <p:cNvGrpSpPr>
                  <a:grpSpLocks/>
                </p:cNvGrpSpPr>
                <p:nvPr/>
              </p:nvGrpSpPr>
              <p:grpSpPr bwMode="auto">
                <a:xfrm>
                  <a:off x="391439" y="3382577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7" name="Oval 16"/>
                  <p:cNvSpPr/>
                  <p:nvPr/>
                </p:nvSpPr>
                <p:spPr bwMode="auto">
                  <a:xfrm>
                    <a:off x="3987010" y="3547525"/>
                    <a:ext cx="23653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8" name="Text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1" name="Group 104"/>
                <p:cNvGrpSpPr>
                  <a:grpSpLocks/>
                </p:cNvGrpSpPr>
                <p:nvPr/>
              </p:nvGrpSpPr>
              <p:grpSpPr bwMode="auto">
                <a:xfrm>
                  <a:off x="713843" y="338555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5" name="Oval 14"/>
                  <p:cNvSpPr/>
                  <p:nvPr/>
                </p:nvSpPr>
                <p:spPr bwMode="auto">
                  <a:xfrm>
                    <a:off x="3986932" y="3547273"/>
                    <a:ext cx="23495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" name="Text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2" name="Group 107"/>
                <p:cNvGrpSpPr>
                  <a:grpSpLocks/>
                </p:cNvGrpSpPr>
                <p:nvPr/>
              </p:nvGrpSpPr>
              <p:grpSpPr bwMode="auto">
                <a:xfrm>
                  <a:off x="1029563" y="338853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3" name="Oval 12"/>
                  <p:cNvSpPr/>
                  <p:nvPr/>
                </p:nvSpPr>
                <p:spPr bwMode="auto">
                  <a:xfrm>
                    <a:off x="3984945" y="3552771"/>
                    <a:ext cx="23495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" name="Text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-95586" y="6034087"/>
                <a:ext cx="3265350" cy="823913"/>
                <a:chOff x="31887" y="5622925"/>
                <a:chExt cx="3265350" cy="823913"/>
              </a:xfrm>
            </p:grpSpPr>
            <p:sp>
              <p:nvSpPr>
                <p:cNvPr id="26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31887" y="5667731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LDA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52456" y="6046788"/>
                  <a:ext cx="91440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2000" dirty="0" smtClean="0">
                      <a:solidFill>
                        <a:srgbClr val="000000"/>
                      </a:solidFill>
                    </a:rPr>
                    <a:t>LDH</a:t>
                  </a:r>
                  <a:endParaRPr lang="en-US" altLang="en-US" sz="2000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8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593724" y="5622925"/>
                  <a:ext cx="2703513" cy="428625"/>
                  <a:chOff x="4418834" y="3125359"/>
                  <a:chExt cx="2703513" cy="430212"/>
                </a:xfrm>
              </p:grpSpPr>
              <p:pic>
                <p:nvPicPr>
                  <p:cNvPr id="37" name="Picture 66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8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49" y="3231912"/>
                    <a:ext cx="228600" cy="227854"/>
                  </a:xfrm>
                  <a:prstGeom prst="ellipse">
                    <a:avLst/>
                  </a:prstGeom>
                  <a:solidFill>
                    <a:srgbClr val="FDEAD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39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8824" y="3216238"/>
                    <a:ext cx="228600" cy="227853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40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8374" y="3200681"/>
                    <a:ext cx="228600" cy="22785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41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6094" y="3204114"/>
                    <a:ext cx="228600" cy="227853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29" name="Group 121"/>
                <p:cNvGrpSpPr>
                  <a:grpSpLocks/>
                </p:cNvGrpSpPr>
                <p:nvPr/>
              </p:nvGrpSpPr>
              <p:grpSpPr bwMode="auto">
                <a:xfrm rot="10785671">
                  <a:off x="590549" y="6005513"/>
                  <a:ext cx="2703513" cy="428625"/>
                  <a:chOff x="4418834" y="3125359"/>
                  <a:chExt cx="2703513" cy="430212"/>
                </a:xfrm>
              </p:grpSpPr>
              <p:pic>
                <p:nvPicPr>
                  <p:cNvPr id="32" name="Picture 66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4213">
                    <a:off x="4418834" y="3125359"/>
                    <a:ext cx="2703513" cy="430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607849" y="3231913"/>
                    <a:ext cx="228600" cy="227853"/>
                  </a:xfrm>
                  <a:prstGeom prst="ellipse">
                    <a:avLst/>
                  </a:prstGeom>
                  <a:solidFill>
                    <a:srgbClr val="FCD5B5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4</a:t>
                    </a:r>
                  </a:p>
                </p:txBody>
              </p:sp>
              <p:sp>
                <p:nvSpPr>
                  <p:cNvPr id="34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5288824" y="3216238"/>
                    <a:ext cx="228600" cy="22785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3</a:t>
                    </a:r>
                  </a:p>
                </p:txBody>
              </p:sp>
              <p:sp>
                <p:nvSpPr>
                  <p:cNvPr id="35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998374" y="3200682"/>
                    <a:ext cx="228600" cy="22785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>
                        <a:latin typeface="Arial" charset="0"/>
                        <a:ea typeface="ＭＳ Ｐゴシック" charset="0"/>
                        <a:sym typeface="Arial" charset="0"/>
                      </a:rPr>
                      <a:t>2</a:t>
                    </a:r>
                  </a:p>
                </p:txBody>
              </p:sp>
              <p:sp>
                <p:nvSpPr>
                  <p:cNvPr id="36" name="Oval 49"/>
                  <p:cNvSpPr>
                    <a:spLocks/>
                  </p:cNvSpPr>
                  <p:nvPr/>
                </p:nvSpPr>
                <p:spPr bwMode="auto">
                  <a:xfrm rot="-10785671">
                    <a:off x="4676094" y="3204114"/>
                    <a:ext cx="228600" cy="227854"/>
                  </a:xfrm>
                  <a:prstGeom prst="ellipse">
                    <a:avLst/>
                  </a:prstGeom>
                  <a:solidFill>
                    <a:srgbClr val="FDEADA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defRPr/>
                    </a:pPr>
                    <a:r>
                      <a:rPr lang="en-US" sz="1200" dirty="0">
                        <a:latin typeface="Arial" charset="0"/>
                        <a:ea typeface="ＭＳ Ｐゴシック" charset="0"/>
                        <a:sym typeface="Arial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44" name="Rectangle 3"/>
              <p:cNvSpPr>
                <a:spLocks/>
              </p:cNvSpPr>
              <p:nvPr/>
            </p:nvSpPr>
            <p:spPr bwMode="auto">
              <a:xfrm>
                <a:off x="517272" y="246063"/>
                <a:ext cx="938717" cy="43088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800" b="1" dirty="0" smtClean="0">
                    <a:solidFill>
                      <a:schemeClr val="bg1"/>
                    </a:solidFill>
                    <a:cs typeface="Arial" panose="020B0604020202020204" pitchFamily="34" charset="0"/>
                  </a:rPr>
                  <a:t>LEFT</a:t>
                </a:r>
                <a:endParaRPr lang="en-US" altLang="en-US" sz="28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710113" y="3759201"/>
                <a:ext cx="471488" cy="2946400"/>
                <a:chOff x="4710113" y="3581401"/>
                <a:chExt cx="471488" cy="2946400"/>
              </a:xfrm>
            </p:grpSpPr>
            <p:grpSp>
              <p:nvGrpSpPr>
                <p:cNvPr id="50" name="Group 228"/>
                <p:cNvGrpSpPr>
                  <a:grpSpLocks/>
                </p:cNvGrpSpPr>
                <p:nvPr/>
              </p:nvGrpSpPr>
              <p:grpSpPr bwMode="auto">
                <a:xfrm rot="5400000">
                  <a:off x="3472657" y="4818857"/>
                  <a:ext cx="2946400" cy="471488"/>
                  <a:chOff x="1525337" y="6243053"/>
                  <a:chExt cx="2946400" cy="471488"/>
                </a:xfrm>
              </p:grpSpPr>
              <p:pic>
                <p:nvPicPr>
                  <p:cNvPr id="53" name="Picture 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1525337" y="6243053"/>
                    <a:ext cx="2946400" cy="4714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54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3919361" y="6342371"/>
                    <a:ext cx="255987" cy="246221"/>
                    <a:chOff x="3986649" y="3558895"/>
                    <a:chExt cx="255987" cy="246221"/>
                  </a:xfrm>
                </p:grpSpPr>
                <p:sp>
                  <p:nvSpPr>
                    <p:cNvPr id="64" name="Oval 63"/>
                    <p:cNvSpPr/>
                    <p:nvPr/>
                  </p:nvSpPr>
                  <p:spPr bwMode="auto">
                    <a:xfrm>
                      <a:off x="3987313" y="3560769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5" name="TextBox 2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49" y="3558895"/>
                      <a:ext cx="255987" cy="24622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en-US" sz="100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55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2981981" y="6338187"/>
                    <a:ext cx="261610" cy="246221"/>
                    <a:chOff x="3986651" y="3558893"/>
                    <a:chExt cx="261610" cy="246221"/>
                  </a:xfrm>
                </p:grpSpPr>
                <p:sp>
                  <p:nvSpPr>
                    <p:cNvPr id="62" name="Oval 61"/>
                    <p:cNvSpPr/>
                    <p:nvPr/>
                  </p:nvSpPr>
                  <p:spPr bwMode="auto">
                    <a:xfrm>
                      <a:off x="3990198" y="3561456"/>
                      <a:ext cx="222250" cy="233363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3" name="TextBox 2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61610" cy="246221"/>
                    </a:xfrm>
                    <a:prstGeom prst="rect">
                      <a:avLst/>
                    </a:prstGeom>
                    <a:solidFill>
                      <a:srgbClr val="37609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56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3600083" y="6338664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60" name="Oval 59"/>
                    <p:cNvSpPr/>
                    <p:nvPr/>
                  </p:nvSpPr>
                  <p:spPr bwMode="auto">
                    <a:xfrm>
                      <a:off x="3987978" y="3554509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61" name="TextBox 2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57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3294168" y="6341645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58" name="Oval 57"/>
                    <p:cNvSpPr/>
                    <p:nvPr/>
                  </p:nvSpPr>
                  <p:spPr bwMode="auto">
                    <a:xfrm>
                      <a:off x="3986714" y="3552687"/>
                      <a:ext cx="228600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59" name="TextBox 2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rgbClr val="95B3D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52" name="Rectangle 10"/>
                <p:cNvSpPr>
                  <a:spLocks/>
                </p:cNvSpPr>
                <p:nvPr/>
              </p:nvSpPr>
              <p:spPr bwMode="auto">
                <a:xfrm rot="16200000">
                  <a:off x="4743902" y="4582401"/>
                  <a:ext cx="457200" cy="76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9" name="Group 90"/>
              <p:cNvGrpSpPr>
                <a:grpSpLocks/>
              </p:cNvGrpSpPr>
              <p:nvPr/>
            </p:nvGrpSpPr>
            <p:grpSpPr bwMode="auto">
              <a:xfrm rot="18529156">
                <a:off x="2531837" y="5225256"/>
                <a:ext cx="2946400" cy="471488"/>
                <a:chOff x="148394" y="5614721"/>
                <a:chExt cx="2946400" cy="471488"/>
              </a:xfrm>
            </p:grpSpPr>
            <p:pic>
              <p:nvPicPr>
                <p:cNvPr id="72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394" y="5614721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3" name="Group 141"/>
                <p:cNvGrpSpPr>
                  <a:grpSpLocks/>
                </p:cNvGrpSpPr>
                <p:nvPr/>
              </p:nvGrpSpPr>
              <p:grpSpPr bwMode="auto">
                <a:xfrm>
                  <a:off x="1391144" y="5743272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83" name="Oval 82"/>
                  <p:cNvSpPr/>
                  <p:nvPr/>
                </p:nvSpPr>
                <p:spPr bwMode="auto">
                  <a:xfrm>
                    <a:off x="4007662" y="3544888"/>
                    <a:ext cx="234950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4" name="Text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74" name="Group 144"/>
                <p:cNvGrpSpPr>
                  <a:grpSpLocks/>
                </p:cNvGrpSpPr>
                <p:nvPr/>
              </p:nvGrpSpPr>
              <p:grpSpPr bwMode="auto">
                <a:xfrm>
                  <a:off x="450259" y="574745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81" name="Oval 80"/>
                  <p:cNvSpPr/>
                  <p:nvPr/>
                </p:nvSpPr>
                <p:spPr bwMode="auto">
                  <a:xfrm>
                    <a:off x="4004584" y="3549069"/>
                    <a:ext cx="227012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2" name="Text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75" name="Group 147"/>
                <p:cNvGrpSpPr>
                  <a:grpSpLocks/>
                </p:cNvGrpSpPr>
                <p:nvPr/>
              </p:nvGrpSpPr>
              <p:grpSpPr bwMode="auto">
                <a:xfrm>
                  <a:off x="765979" y="575043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9" name="Oval 78"/>
                  <p:cNvSpPr/>
                  <p:nvPr/>
                </p:nvSpPr>
                <p:spPr bwMode="auto">
                  <a:xfrm>
                    <a:off x="3998481" y="3543940"/>
                    <a:ext cx="228600" cy="24447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80" name="Text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76" name="Group 150"/>
                <p:cNvGrpSpPr>
                  <a:grpSpLocks/>
                </p:cNvGrpSpPr>
                <p:nvPr/>
              </p:nvGrpSpPr>
              <p:grpSpPr bwMode="auto">
                <a:xfrm>
                  <a:off x="1081699" y="5753412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77" name="Oval 76"/>
                  <p:cNvSpPr/>
                  <p:nvPr/>
                </p:nvSpPr>
                <p:spPr bwMode="auto">
                  <a:xfrm>
                    <a:off x="4008635" y="3545328"/>
                    <a:ext cx="227013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78" name="Text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86" name="Group 228"/>
              <p:cNvGrpSpPr>
                <a:grpSpLocks/>
              </p:cNvGrpSpPr>
              <p:nvPr/>
            </p:nvGrpSpPr>
            <p:grpSpPr bwMode="auto">
              <a:xfrm rot="2692847">
                <a:off x="4597400" y="4716307"/>
                <a:ext cx="2946400" cy="471487"/>
                <a:chOff x="1525337" y="6243053"/>
                <a:chExt cx="2946400" cy="471488"/>
              </a:xfrm>
            </p:grpSpPr>
            <p:pic>
              <p:nvPicPr>
                <p:cNvPr id="89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25337" y="6243053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0" name="Group 211"/>
                <p:cNvGrpSpPr>
                  <a:grpSpLocks/>
                </p:cNvGrpSpPr>
                <p:nvPr/>
              </p:nvGrpSpPr>
              <p:grpSpPr bwMode="auto">
                <a:xfrm>
                  <a:off x="3919363" y="634236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00" name="Oval 99"/>
                  <p:cNvSpPr/>
                  <p:nvPr/>
                </p:nvSpPr>
                <p:spPr bwMode="auto">
                  <a:xfrm>
                    <a:off x="3988220" y="3561482"/>
                    <a:ext cx="228600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01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91" name="Group 214"/>
                <p:cNvGrpSpPr>
                  <a:grpSpLocks/>
                </p:cNvGrpSpPr>
                <p:nvPr/>
              </p:nvGrpSpPr>
              <p:grpSpPr bwMode="auto">
                <a:xfrm>
                  <a:off x="2981981" y="6338187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98" name="Oval 97"/>
                  <p:cNvSpPr/>
                  <p:nvPr/>
                </p:nvSpPr>
                <p:spPr bwMode="auto">
                  <a:xfrm>
                    <a:off x="3993471" y="3566524"/>
                    <a:ext cx="223837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99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92" name="Group 217"/>
                <p:cNvGrpSpPr>
                  <a:grpSpLocks/>
                </p:cNvGrpSpPr>
                <p:nvPr/>
              </p:nvGrpSpPr>
              <p:grpSpPr bwMode="auto">
                <a:xfrm>
                  <a:off x="3600083" y="633866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96" name="Oval 95"/>
                  <p:cNvSpPr/>
                  <p:nvPr/>
                </p:nvSpPr>
                <p:spPr bwMode="auto">
                  <a:xfrm>
                    <a:off x="3988284" y="3560588"/>
                    <a:ext cx="223837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97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93" name="Group 220"/>
                <p:cNvGrpSpPr>
                  <a:grpSpLocks/>
                </p:cNvGrpSpPr>
                <p:nvPr/>
              </p:nvGrpSpPr>
              <p:grpSpPr bwMode="auto">
                <a:xfrm>
                  <a:off x="3294168" y="63416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94" name="Oval 93"/>
                  <p:cNvSpPr/>
                  <p:nvPr/>
                </p:nvSpPr>
                <p:spPr bwMode="auto">
                  <a:xfrm>
                    <a:off x="3990866" y="3565397"/>
                    <a:ext cx="225425" cy="23495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95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02" name="Group 493"/>
              <p:cNvGrpSpPr>
                <a:grpSpLocks/>
              </p:cNvGrpSpPr>
              <p:nvPr/>
            </p:nvGrpSpPr>
            <p:grpSpPr bwMode="auto">
              <a:xfrm rot="21333984">
                <a:off x="-632671" y="2741616"/>
                <a:ext cx="4465637" cy="592138"/>
                <a:chOff x="2667000" y="3352800"/>
                <a:chExt cx="4465638" cy="592138"/>
              </a:xfrm>
            </p:grpSpPr>
            <p:pic>
              <p:nvPicPr>
                <p:cNvPr id="103" name="Picture 3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000" y="3352800"/>
                  <a:ext cx="4465638" cy="592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04" name="Group 495"/>
                <p:cNvGrpSpPr>
                  <a:grpSpLocks/>
                </p:cNvGrpSpPr>
                <p:nvPr/>
              </p:nvGrpSpPr>
              <p:grpSpPr bwMode="auto">
                <a:xfrm>
                  <a:off x="3986651" y="3558893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126" name="Oval 125"/>
                  <p:cNvSpPr/>
                  <p:nvPr/>
                </p:nvSpPr>
                <p:spPr bwMode="auto">
                  <a:xfrm>
                    <a:off x="3997325" y="3562350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7" name="TextBox 5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05" name="Group 496"/>
                <p:cNvGrpSpPr>
                  <a:grpSpLocks/>
                </p:cNvGrpSpPr>
                <p:nvPr/>
              </p:nvGrpSpPr>
              <p:grpSpPr bwMode="auto">
                <a:xfrm>
                  <a:off x="4322423" y="355508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24" name="Oval 123"/>
                  <p:cNvSpPr/>
                  <p:nvPr/>
                </p:nvSpPr>
                <p:spPr bwMode="auto">
                  <a:xfrm>
                    <a:off x="3998103" y="3561401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5" name="TextBox 5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106" name="Group 497"/>
                <p:cNvGrpSpPr>
                  <a:grpSpLocks/>
                </p:cNvGrpSpPr>
                <p:nvPr/>
              </p:nvGrpSpPr>
              <p:grpSpPr bwMode="auto">
                <a:xfrm>
                  <a:off x="4658195" y="355805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22" name="Oval 121"/>
                  <p:cNvSpPr/>
                  <p:nvPr/>
                </p:nvSpPr>
                <p:spPr bwMode="auto">
                  <a:xfrm>
                    <a:off x="3997293" y="3561597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3" name="TextBox 5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6</a:t>
                    </a:r>
                    <a:endParaRPr lang="en-US" alt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07" name="Group 498"/>
                <p:cNvGrpSpPr>
                  <a:grpSpLocks/>
                </p:cNvGrpSpPr>
                <p:nvPr/>
              </p:nvGrpSpPr>
              <p:grpSpPr bwMode="auto">
                <a:xfrm>
                  <a:off x="4993967" y="355424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20" name="Oval 119"/>
                  <p:cNvSpPr/>
                  <p:nvPr/>
                </p:nvSpPr>
                <p:spPr bwMode="auto">
                  <a:xfrm>
                    <a:off x="3998072" y="3562235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21" name="TextBox 5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108" name="Group 499"/>
                <p:cNvGrpSpPr>
                  <a:grpSpLocks/>
                </p:cNvGrpSpPr>
                <p:nvPr/>
              </p:nvGrpSpPr>
              <p:grpSpPr bwMode="auto">
                <a:xfrm>
                  <a:off x="5329739" y="355722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18" name="Oval 117"/>
                  <p:cNvSpPr/>
                  <p:nvPr/>
                </p:nvSpPr>
                <p:spPr bwMode="auto">
                  <a:xfrm>
                    <a:off x="3997263" y="3562431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9" name="TextBox 5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109" name="Group 500"/>
                <p:cNvGrpSpPr>
                  <a:grpSpLocks/>
                </p:cNvGrpSpPr>
                <p:nvPr/>
              </p:nvGrpSpPr>
              <p:grpSpPr bwMode="auto">
                <a:xfrm>
                  <a:off x="2972242" y="35563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16" name="Oval 115"/>
                  <p:cNvSpPr/>
                  <p:nvPr/>
                </p:nvSpPr>
                <p:spPr bwMode="auto">
                  <a:xfrm>
                    <a:off x="3997321" y="3561677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7" name="TextBox 5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10" name="Group 501"/>
                <p:cNvGrpSpPr>
                  <a:grpSpLocks/>
                </p:cNvGrpSpPr>
                <p:nvPr/>
              </p:nvGrpSpPr>
              <p:grpSpPr bwMode="auto">
                <a:xfrm>
                  <a:off x="3308014" y="355937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14" name="Oval 113"/>
                  <p:cNvSpPr/>
                  <p:nvPr/>
                </p:nvSpPr>
                <p:spPr bwMode="auto">
                  <a:xfrm>
                    <a:off x="3998099" y="356187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5" name="TextBox 5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11" name="Group 502"/>
                <p:cNvGrpSpPr>
                  <a:grpSpLocks/>
                </p:cNvGrpSpPr>
                <p:nvPr/>
              </p:nvGrpSpPr>
              <p:grpSpPr bwMode="auto">
                <a:xfrm>
                  <a:off x="3643786" y="356234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12" name="Oval 111"/>
                  <p:cNvSpPr/>
                  <p:nvPr/>
                </p:nvSpPr>
                <p:spPr bwMode="auto">
                  <a:xfrm>
                    <a:off x="3997290" y="356206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13" name="TextBox 5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30" name="Group 129"/>
              <p:cNvGrpSpPr/>
              <p:nvPr/>
            </p:nvGrpSpPr>
            <p:grpSpPr>
              <a:xfrm>
                <a:off x="5410200" y="-600786"/>
                <a:ext cx="934235" cy="3561301"/>
                <a:chOff x="5410200" y="-600786"/>
                <a:chExt cx="934235" cy="3561301"/>
              </a:xfrm>
            </p:grpSpPr>
            <p:grpSp>
              <p:nvGrpSpPr>
                <p:cNvPr id="131" name="Group 443"/>
                <p:cNvGrpSpPr>
                  <a:grpSpLocks/>
                </p:cNvGrpSpPr>
                <p:nvPr/>
              </p:nvGrpSpPr>
              <p:grpSpPr bwMode="auto">
                <a:xfrm rot="18098554">
                  <a:off x="4134365" y="750446"/>
                  <a:ext cx="3561301" cy="858838"/>
                  <a:chOff x="548106" y="3847432"/>
                  <a:chExt cx="3560763" cy="858838"/>
                </a:xfrm>
              </p:grpSpPr>
              <p:pic>
                <p:nvPicPr>
                  <p:cNvPr id="134" name="Picture 3"/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548106" y="3847432"/>
                    <a:ext cx="3560763" cy="8588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135" name="Group 445"/>
                  <p:cNvGrpSpPr>
                    <a:grpSpLocks/>
                  </p:cNvGrpSpPr>
                  <p:nvPr/>
                </p:nvGrpSpPr>
                <p:grpSpPr bwMode="auto">
                  <a:xfrm>
                    <a:off x="3593171" y="4104496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151" name="Oval 150"/>
                    <p:cNvSpPr/>
                    <p:nvPr/>
                  </p:nvSpPr>
                  <p:spPr bwMode="auto">
                    <a:xfrm>
                      <a:off x="3994426" y="3562179"/>
                      <a:ext cx="228565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52" name="TextBox 4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36" name="Group 446"/>
                  <p:cNvGrpSpPr>
                    <a:grpSpLocks/>
                  </p:cNvGrpSpPr>
                  <p:nvPr/>
                </p:nvGrpSpPr>
                <p:grpSpPr bwMode="auto">
                  <a:xfrm>
                    <a:off x="2642422" y="4106998"/>
                    <a:ext cx="261610" cy="246221"/>
                    <a:chOff x="3986651" y="3558893"/>
                    <a:chExt cx="261610" cy="246221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 bwMode="auto">
                    <a:xfrm>
                      <a:off x="3994406" y="3561265"/>
                      <a:ext cx="230153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50" name="TextBox 4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61610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137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2323141" y="4103185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147" name="Oval 146"/>
                    <p:cNvSpPr/>
                    <p:nvPr/>
                  </p:nvSpPr>
                  <p:spPr bwMode="auto">
                    <a:xfrm>
                      <a:off x="3994648" y="3561903"/>
                      <a:ext cx="228565" cy="234950"/>
                    </a:xfrm>
                    <a:prstGeom prst="ellipse">
                      <a:avLst/>
                    </a:prstGeom>
                    <a:solidFill>
                      <a:srgbClr val="4F81BD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48" name="TextBox 4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solidFill>
                      <a:srgbClr val="254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p:txBody>
                </p:sp>
              </p:grpSp>
              <p:grpSp>
                <p:nvGrpSpPr>
                  <p:cNvPr id="138" name="Group 448"/>
                  <p:cNvGrpSpPr>
                    <a:grpSpLocks/>
                  </p:cNvGrpSpPr>
                  <p:nvPr/>
                </p:nvGrpSpPr>
                <p:grpSpPr bwMode="auto">
                  <a:xfrm>
                    <a:off x="2003862" y="4106166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145" name="Oval 144"/>
                    <p:cNvSpPr/>
                    <p:nvPr/>
                  </p:nvSpPr>
                  <p:spPr bwMode="auto">
                    <a:xfrm>
                      <a:off x="3994887" y="3562097"/>
                      <a:ext cx="228565" cy="233362"/>
                    </a:xfrm>
                    <a:prstGeom prst="ellipse">
                      <a:avLst/>
                    </a:prstGeom>
                    <a:solidFill>
                      <a:srgbClr val="254061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46" name="TextBox 4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139" name="Group 449"/>
                  <p:cNvGrpSpPr>
                    <a:grpSpLocks/>
                  </p:cNvGrpSpPr>
                  <p:nvPr/>
                </p:nvGrpSpPr>
                <p:grpSpPr bwMode="auto">
                  <a:xfrm>
                    <a:off x="3273890" y="4100791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143" name="Oval 142"/>
                    <p:cNvSpPr/>
                    <p:nvPr/>
                  </p:nvSpPr>
                  <p:spPr bwMode="auto">
                    <a:xfrm>
                      <a:off x="3994667" y="3562709"/>
                      <a:ext cx="228565" cy="23495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44" name="TextBox 4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14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2961294" y="4103771"/>
                    <a:ext cx="255987" cy="246221"/>
                    <a:chOff x="3986651" y="3558893"/>
                    <a:chExt cx="255987" cy="246221"/>
                  </a:xfrm>
                </p:grpSpPr>
                <p:sp>
                  <p:nvSpPr>
                    <p:cNvPr id="141" name="Oval 140"/>
                    <p:cNvSpPr/>
                    <p:nvPr/>
                  </p:nvSpPr>
                  <p:spPr bwMode="auto">
                    <a:xfrm>
                      <a:off x="3992985" y="3561317"/>
                      <a:ext cx="228565" cy="23812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en-US" sz="1000" dirty="0">
                        <a:latin typeface="Arial" charset="0"/>
                        <a:ea typeface="ＭＳ Ｐゴシック" charset="0"/>
                        <a:sym typeface="Arial" charset="0"/>
                      </a:endParaRPr>
                    </a:p>
                  </p:txBody>
                </p:sp>
                <p:sp>
                  <p:nvSpPr>
                    <p:cNvPr id="142" name="TextBox 4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86651" y="3558893"/>
                      <a:ext cx="255987" cy="2462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132" name="Rectangle 10"/>
                <p:cNvSpPr>
                  <a:spLocks/>
                </p:cNvSpPr>
                <p:nvPr/>
              </p:nvSpPr>
              <p:spPr bwMode="auto">
                <a:xfrm rot="18085774">
                  <a:off x="5219700" y="1790700"/>
                  <a:ext cx="457200" cy="76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53" name="Group 4"/>
              <p:cNvGrpSpPr>
                <a:grpSpLocks/>
              </p:cNvGrpSpPr>
              <p:nvPr/>
            </p:nvGrpSpPr>
            <p:grpSpPr bwMode="auto">
              <a:xfrm rot="21309988">
                <a:off x="5971393" y="2505264"/>
                <a:ext cx="4465638" cy="592138"/>
                <a:chOff x="187793" y="1455821"/>
                <a:chExt cx="4465638" cy="592138"/>
              </a:xfrm>
            </p:grpSpPr>
            <p:pic>
              <p:nvPicPr>
                <p:cNvPr id="154" name="Picture 3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87793" y="1455821"/>
                  <a:ext cx="4465638" cy="592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55" name="Group 6"/>
                <p:cNvGrpSpPr>
                  <a:grpSpLocks/>
                </p:cNvGrpSpPr>
                <p:nvPr/>
              </p:nvGrpSpPr>
              <p:grpSpPr bwMode="auto">
                <a:xfrm>
                  <a:off x="4089140" y="160593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77" name="Oval 176"/>
                  <p:cNvSpPr/>
                  <p:nvPr/>
                </p:nvSpPr>
                <p:spPr bwMode="auto">
                  <a:xfrm>
                    <a:off x="3996904" y="3562764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8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56" name="Group 7"/>
                <p:cNvGrpSpPr>
                  <a:grpSpLocks/>
                </p:cNvGrpSpPr>
                <p:nvPr/>
              </p:nvGrpSpPr>
              <p:grpSpPr bwMode="auto">
                <a:xfrm>
                  <a:off x="3078233" y="1601756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175" name="Oval 174"/>
                  <p:cNvSpPr/>
                  <p:nvPr/>
                </p:nvSpPr>
                <p:spPr bwMode="auto">
                  <a:xfrm>
                    <a:off x="3996574" y="3560596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6" name="Text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57" name="Group 8"/>
                <p:cNvGrpSpPr>
                  <a:grpSpLocks/>
                </p:cNvGrpSpPr>
                <p:nvPr/>
              </p:nvGrpSpPr>
              <p:grpSpPr bwMode="auto">
                <a:xfrm>
                  <a:off x="2745584" y="1604627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73" name="Oval 172"/>
                  <p:cNvSpPr/>
                  <p:nvPr/>
                </p:nvSpPr>
                <p:spPr bwMode="auto">
                  <a:xfrm>
                    <a:off x="3995848" y="3560900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4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158" name="Group 9"/>
                <p:cNvGrpSpPr>
                  <a:grpSpLocks/>
                </p:cNvGrpSpPr>
                <p:nvPr/>
              </p:nvGrpSpPr>
              <p:grpSpPr bwMode="auto">
                <a:xfrm>
                  <a:off x="2412935" y="160092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71" name="Oval 170"/>
                  <p:cNvSpPr/>
                  <p:nvPr/>
                </p:nvSpPr>
                <p:spPr bwMode="auto">
                  <a:xfrm>
                    <a:off x="3996709" y="3558254"/>
                    <a:ext cx="228600" cy="23812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2" name="Text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59" name="Group 10"/>
                <p:cNvGrpSpPr>
                  <a:grpSpLocks/>
                </p:cNvGrpSpPr>
                <p:nvPr/>
              </p:nvGrpSpPr>
              <p:grpSpPr bwMode="auto">
                <a:xfrm>
                  <a:off x="2073602" y="159711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69" name="Oval 168"/>
                  <p:cNvSpPr/>
                  <p:nvPr/>
                </p:nvSpPr>
                <p:spPr bwMode="auto">
                  <a:xfrm>
                    <a:off x="3996317" y="356047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70" name="Text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160" name="Group 11"/>
                <p:cNvGrpSpPr>
                  <a:grpSpLocks/>
                </p:cNvGrpSpPr>
                <p:nvPr/>
              </p:nvGrpSpPr>
              <p:grpSpPr bwMode="auto">
                <a:xfrm>
                  <a:off x="1734268" y="160677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>
                    <a:off x="3995926" y="3560341"/>
                    <a:ext cx="22860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8" name="Text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161" name="Group 12"/>
                <p:cNvGrpSpPr>
                  <a:grpSpLocks/>
                </p:cNvGrpSpPr>
                <p:nvPr/>
              </p:nvGrpSpPr>
              <p:grpSpPr bwMode="auto">
                <a:xfrm>
                  <a:off x="3756491" y="160891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3996178" y="3559784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6" name="Text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62" name="Group 13"/>
                <p:cNvGrpSpPr>
                  <a:grpSpLocks/>
                </p:cNvGrpSpPr>
                <p:nvPr/>
              </p:nvGrpSpPr>
              <p:grpSpPr bwMode="auto">
                <a:xfrm>
                  <a:off x="3423841" y="1605213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63" name="Oval 162"/>
                  <p:cNvSpPr/>
                  <p:nvPr/>
                </p:nvSpPr>
                <p:spPr bwMode="auto">
                  <a:xfrm>
                    <a:off x="3993866" y="3560314"/>
                    <a:ext cx="23177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64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9" name="Rectangle 12"/>
              <p:cNvSpPr>
                <a:spLocks/>
              </p:cNvSpPr>
              <p:nvPr/>
            </p:nvSpPr>
            <p:spPr bwMode="auto">
              <a:xfrm rot="10609210">
                <a:off x="6781800" y="2819400"/>
                <a:ext cx="457200" cy="76200"/>
              </a:xfrm>
              <a:prstGeom prst="rect">
                <a:avLst/>
              </a:prstGeom>
              <a:solidFill>
                <a:srgbClr val="99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96851" y="3352800"/>
                <a:ext cx="54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LF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143000" y="4953000"/>
                <a:ext cx="549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LOF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2805123" y="5586372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LAT</a:t>
                </a:r>
                <a:endParaRPr lang="en-US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222596" y="6056868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LMT</a:t>
                </a:r>
                <a:endParaRPr lang="en-US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034972" y="5574268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LPT</a:t>
                </a:r>
                <a:endParaRPr lang="en-US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578564" y="2069068"/>
                <a:ext cx="44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</a:t>
                </a:r>
                <a:endParaRPr lang="en-US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6705600" y="7620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LP</a:t>
                </a:r>
                <a:endParaRPr lang="en-US" dirty="0"/>
              </a:p>
            </p:txBody>
          </p:sp>
          <p:grpSp>
            <p:nvGrpSpPr>
              <p:cNvPr id="188" name="Group 103"/>
              <p:cNvGrpSpPr>
                <a:grpSpLocks/>
              </p:cNvGrpSpPr>
              <p:nvPr/>
            </p:nvGrpSpPr>
            <p:grpSpPr bwMode="auto">
              <a:xfrm rot="20423929">
                <a:off x="2096568" y="1065021"/>
                <a:ext cx="4244975" cy="966788"/>
                <a:chOff x="441157" y="1514643"/>
                <a:chExt cx="4244975" cy="966788"/>
              </a:xfrm>
            </p:grpSpPr>
            <p:pic>
              <p:nvPicPr>
                <p:cNvPr id="189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157" y="1514643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90" name="Group 55"/>
                <p:cNvGrpSpPr>
                  <a:grpSpLocks/>
                </p:cNvGrpSpPr>
                <p:nvPr/>
              </p:nvGrpSpPr>
              <p:grpSpPr bwMode="auto">
                <a:xfrm>
                  <a:off x="1674539" y="1641862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236" name="Oval 235"/>
                  <p:cNvSpPr/>
                  <p:nvPr/>
                </p:nvSpPr>
                <p:spPr bwMode="auto">
                  <a:xfrm>
                    <a:off x="3997869" y="356184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37" name="Text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solidFill>
                    <a:srgbClr val="F7964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91" name="Group 58"/>
                <p:cNvGrpSpPr>
                  <a:grpSpLocks/>
                </p:cNvGrpSpPr>
                <p:nvPr/>
              </p:nvGrpSpPr>
              <p:grpSpPr bwMode="auto">
                <a:xfrm>
                  <a:off x="2016995" y="163804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34" name="Oval 233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35" name="Text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7964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192" name="Group 61"/>
                <p:cNvGrpSpPr>
                  <a:grpSpLocks/>
                </p:cNvGrpSpPr>
                <p:nvPr/>
              </p:nvGrpSpPr>
              <p:grpSpPr bwMode="auto">
                <a:xfrm>
                  <a:off x="2366135" y="164102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33" name="Text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93" name="Group 64"/>
                <p:cNvGrpSpPr>
                  <a:grpSpLocks/>
                </p:cNvGrpSpPr>
                <p:nvPr/>
              </p:nvGrpSpPr>
              <p:grpSpPr bwMode="auto">
                <a:xfrm>
                  <a:off x="2708591" y="163721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3997279" y="3561734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31" name="Text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7</a:t>
                    </a:r>
                  </a:p>
                </p:txBody>
              </p:sp>
            </p:grpSp>
            <p:grpSp>
              <p:nvGrpSpPr>
                <p:cNvPr id="194" name="Group 67"/>
                <p:cNvGrpSpPr>
                  <a:grpSpLocks/>
                </p:cNvGrpSpPr>
                <p:nvPr/>
              </p:nvGrpSpPr>
              <p:grpSpPr bwMode="auto">
                <a:xfrm>
                  <a:off x="3057731" y="164019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28" name="Oval 227"/>
                  <p:cNvSpPr/>
                  <p:nvPr/>
                </p:nvSpPr>
                <p:spPr bwMode="auto">
                  <a:xfrm>
                    <a:off x="3997389" y="3561930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9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</p:grpSp>
            <p:grpSp>
              <p:nvGrpSpPr>
                <p:cNvPr id="195" name="Group 70"/>
                <p:cNvGrpSpPr>
                  <a:grpSpLocks/>
                </p:cNvGrpSpPr>
                <p:nvPr/>
              </p:nvGrpSpPr>
              <p:grpSpPr bwMode="auto">
                <a:xfrm>
                  <a:off x="633394" y="1639360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>
                    <a:off x="3997614" y="3562764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7" name="Text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79646"/>
                  </a:solidFill>
                  <a:ln w="9525">
                    <a:noFill/>
                    <a:miter lim="800000"/>
                    <a:headEnd/>
                    <a:tailEnd/>
                  </a:ln>
                  <a:extLst/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96" name="Group 73"/>
                <p:cNvGrpSpPr>
                  <a:grpSpLocks/>
                </p:cNvGrpSpPr>
                <p:nvPr/>
              </p:nvGrpSpPr>
              <p:grpSpPr bwMode="auto">
                <a:xfrm>
                  <a:off x="982534" y="164233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3997724" y="3561372"/>
                    <a:ext cx="228600" cy="23653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5" name="Text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97" name="Group 76"/>
                <p:cNvGrpSpPr>
                  <a:grpSpLocks/>
                </p:cNvGrpSpPr>
                <p:nvPr/>
              </p:nvGrpSpPr>
              <p:grpSpPr bwMode="auto">
                <a:xfrm>
                  <a:off x="1324990" y="1645318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22" name="Oval 221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3" name="Text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198" name="Group 79"/>
                <p:cNvGrpSpPr>
                  <a:grpSpLocks/>
                </p:cNvGrpSpPr>
                <p:nvPr/>
              </p:nvGrpSpPr>
              <p:grpSpPr bwMode="auto">
                <a:xfrm>
                  <a:off x="1633103" y="1988098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220" name="Oval 219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21" name="Text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12</a:t>
                    </a:r>
                  </a:p>
                </p:txBody>
              </p:sp>
            </p:grpSp>
            <p:grpSp>
              <p:nvGrpSpPr>
                <p:cNvPr id="199" name="Group 82"/>
                <p:cNvGrpSpPr>
                  <a:grpSpLocks/>
                </p:cNvGrpSpPr>
                <p:nvPr/>
              </p:nvGrpSpPr>
              <p:grpSpPr bwMode="auto">
                <a:xfrm>
                  <a:off x="1982243" y="198428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18" name="Oval 217"/>
                  <p:cNvSpPr/>
                  <p:nvPr/>
                </p:nvSpPr>
                <p:spPr bwMode="auto">
                  <a:xfrm>
                    <a:off x="3998057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9" name="Text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13</a:t>
                    </a:r>
                  </a:p>
                </p:txBody>
              </p:sp>
            </p:grpSp>
            <p:grpSp>
              <p:nvGrpSpPr>
                <p:cNvPr id="200" name="Group 85"/>
                <p:cNvGrpSpPr>
                  <a:grpSpLocks/>
                </p:cNvGrpSpPr>
                <p:nvPr/>
              </p:nvGrpSpPr>
              <p:grpSpPr bwMode="auto">
                <a:xfrm>
                  <a:off x="2331383" y="1987264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216" name="Oval 215"/>
                  <p:cNvSpPr/>
                  <p:nvPr/>
                </p:nvSpPr>
                <p:spPr bwMode="auto">
                  <a:xfrm>
                    <a:off x="3998167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7" name="Text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14</a:t>
                    </a:r>
                  </a:p>
                </p:txBody>
              </p:sp>
            </p:grpSp>
            <p:grpSp>
              <p:nvGrpSpPr>
                <p:cNvPr id="201" name="Group 88"/>
                <p:cNvGrpSpPr>
                  <a:grpSpLocks/>
                </p:cNvGrpSpPr>
                <p:nvPr/>
              </p:nvGrpSpPr>
              <p:grpSpPr bwMode="auto">
                <a:xfrm>
                  <a:off x="2673839" y="1983451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14" name="Oval 213"/>
                  <p:cNvSpPr/>
                  <p:nvPr/>
                </p:nvSpPr>
                <p:spPr bwMode="auto">
                  <a:xfrm>
                    <a:off x="3998611" y="356157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5" name="Text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15</a:t>
                    </a:r>
                  </a:p>
                </p:txBody>
              </p:sp>
            </p:grpSp>
            <p:grpSp>
              <p:nvGrpSpPr>
                <p:cNvPr id="202" name="Group 91"/>
                <p:cNvGrpSpPr>
                  <a:grpSpLocks/>
                </p:cNvGrpSpPr>
                <p:nvPr/>
              </p:nvGrpSpPr>
              <p:grpSpPr bwMode="auto">
                <a:xfrm>
                  <a:off x="3022979" y="198643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12" name="Oval 211"/>
                  <p:cNvSpPr/>
                  <p:nvPr/>
                </p:nvSpPr>
                <p:spPr bwMode="auto">
                  <a:xfrm>
                    <a:off x="3998721" y="356176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3" name="Text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16</a:t>
                    </a:r>
                  </a:p>
                </p:txBody>
              </p:sp>
            </p:grpSp>
            <p:grpSp>
              <p:nvGrpSpPr>
                <p:cNvPr id="203" name="Group 94"/>
                <p:cNvGrpSpPr>
                  <a:grpSpLocks/>
                </p:cNvGrpSpPr>
                <p:nvPr/>
              </p:nvGrpSpPr>
              <p:grpSpPr bwMode="auto">
                <a:xfrm>
                  <a:off x="632062" y="19855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210" name="Oval 209"/>
                  <p:cNvSpPr/>
                  <p:nvPr/>
                </p:nvSpPr>
                <p:spPr bwMode="auto">
                  <a:xfrm>
                    <a:off x="3997358" y="3562603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11" name="Text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9</a:t>
                    </a:r>
                  </a:p>
                </p:txBody>
              </p:sp>
            </p:grpSp>
            <p:grpSp>
              <p:nvGrpSpPr>
                <p:cNvPr id="204" name="Group 97"/>
                <p:cNvGrpSpPr>
                  <a:grpSpLocks/>
                </p:cNvGrpSpPr>
                <p:nvPr/>
              </p:nvGrpSpPr>
              <p:grpSpPr bwMode="auto">
                <a:xfrm>
                  <a:off x="947782" y="198857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08" name="Oval 207"/>
                  <p:cNvSpPr/>
                  <p:nvPr/>
                </p:nvSpPr>
                <p:spPr bwMode="auto">
                  <a:xfrm>
                    <a:off x="3997468" y="356279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9" name="Text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10</a:t>
                    </a:r>
                  </a:p>
                </p:txBody>
              </p:sp>
            </p:grpSp>
            <p:grpSp>
              <p:nvGrpSpPr>
                <p:cNvPr id="205" name="Group 100"/>
                <p:cNvGrpSpPr>
                  <a:grpSpLocks/>
                </p:cNvGrpSpPr>
                <p:nvPr/>
              </p:nvGrpSpPr>
              <p:grpSpPr bwMode="auto">
                <a:xfrm>
                  <a:off x="1296922" y="1991554"/>
                  <a:ext cx="317790" cy="246221"/>
                  <a:chOff x="3959915" y="3558893"/>
                  <a:chExt cx="317790" cy="246221"/>
                </a:xfrm>
              </p:grpSpPr>
              <p:sp>
                <p:nvSpPr>
                  <p:cNvPr id="206" name="Oval 205"/>
                  <p:cNvSpPr/>
                  <p:nvPr/>
                </p:nvSpPr>
                <p:spPr bwMode="auto">
                  <a:xfrm>
                    <a:off x="3997912" y="3561407"/>
                    <a:ext cx="228600" cy="23653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07" name="Text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17790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11</a:t>
                    </a:r>
                  </a:p>
                </p:txBody>
              </p:sp>
            </p:grpSp>
          </p:grpSp>
          <p:grpSp>
            <p:nvGrpSpPr>
              <p:cNvPr id="238" name="Group 253"/>
              <p:cNvGrpSpPr>
                <a:grpSpLocks/>
              </p:cNvGrpSpPr>
              <p:nvPr/>
            </p:nvGrpSpPr>
            <p:grpSpPr bwMode="auto">
              <a:xfrm rot="20179803">
                <a:off x="2509294" y="2118931"/>
                <a:ext cx="4244975" cy="966787"/>
                <a:chOff x="160421" y="2811387"/>
                <a:chExt cx="4244975" cy="966788"/>
              </a:xfrm>
            </p:grpSpPr>
            <p:pic>
              <p:nvPicPr>
                <p:cNvPr id="239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21" y="2811387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40" name="Group 107"/>
                <p:cNvGrpSpPr>
                  <a:grpSpLocks/>
                </p:cNvGrpSpPr>
                <p:nvPr/>
              </p:nvGrpSpPr>
              <p:grpSpPr bwMode="auto">
                <a:xfrm>
                  <a:off x="1367067" y="2938606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86" name="Oval 285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7" name="Text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20</a:t>
                    </a:r>
                  </a:p>
                </p:txBody>
              </p:sp>
            </p:grpSp>
            <p:grpSp>
              <p:nvGrpSpPr>
                <p:cNvPr id="241" name="Group 110"/>
                <p:cNvGrpSpPr>
                  <a:grpSpLocks/>
                </p:cNvGrpSpPr>
                <p:nvPr/>
              </p:nvGrpSpPr>
              <p:grpSpPr bwMode="auto">
                <a:xfrm>
                  <a:off x="1709523" y="2934793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84" name="Oval 283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5" name="Text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21</a:t>
                    </a:r>
                  </a:p>
                </p:txBody>
              </p:sp>
            </p:grpSp>
            <p:grpSp>
              <p:nvGrpSpPr>
                <p:cNvPr id="242" name="Group 113"/>
                <p:cNvGrpSpPr>
                  <a:grpSpLocks/>
                </p:cNvGrpSpPr>
                <p:nvPr/>
              </p:nvGrpSpPr>
              <p:grpSpPr bwMode="auto">
                <a:xfrm>
                  <a:off x="2058663" y="2937772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82" name="Oval 281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3" name="Text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22</a:t>
                    </a:r>
                  </a:p>
                </p:txBody>
              </p:sp>
            </p:grpSp>
            <p:grpSp>
              <p:nvGrpSpPr>
                <p:cNvPr id="243" name="Group 116"/>
                <p:cNvGrpSpPr>
                  <a:grpSpLocks/>
                </p:cNvGrpSpPr>
                <p:nvPr/>
              </p:nvGrpSpPr>
              <p:grpSpPr bwMode="auto">
                <a:xfrm>
                  <a:off x="2401119" y="2933959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>
                    <a:off x="3997279" y="3561733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81" name="Text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23</a:t>
                    </a:r>
                  </a:p>
                </p:txBody>
              </p:sp>
            </p:grpSp>
            <p:grpSp>
              <p:nvGrpSpPr>
                <p:cNvPr id="244" name="Group 119"/>
                <p:cNvGrpSpPr>
                  <a:grpSpLocks/>
                </p:cNvGrpSpPr>
                <p:nvPr/>
              </p:nvGrpSpPr>
              <p:grpSpPr bwMode="auto">
                <a:xfrm>
                  <a:off x="2750259" y="2930254"/>
                  <a:ext cx="338554" cy="246221"/>
                  <a:chOff x="3959915" y="3552209"/>
                  <a:chExt cx="338554" cy="246221"/>
                </a:xfrm>
              </p:grpSpPr>
              <p:sp>
                <p:nvSpPr>
                  <p:cNvPr id="278" name="Oval 277"/>
                  <p:cNvSpPr/>
                  <p:nvPr/>
                </p:nvSpPr>
                <p:spPr bwMode="auto">
                  <a:xfrm>
                    <a:off x="3997389" y="3561929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79" name="Text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38554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24</a:t>
                    </a:r>
                  </a:p>
                </p:txBody>
              </p:sp>
            </p:grpSp>
            <p:grpSp>
              <p:nvGrpSpPr>
                <p:cNvPr id="245" name="Group 122"/>
                <p:cNvGrpSpPr>
                  <a:grpSpLocks/>
                </p:cNvGrpSpPr>
                <p:nvPr/>
              </p:nvGrpSpPr>
              <p:grpSpPr bwMode="auto">
                <a:xfrm>
                  <a:off x="325922" y="293610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76" name="Oval 275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77" name="Text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254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17</a:t>
                    </a:r>
                    <a:endParaRPr lang="en-US" alt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46" name="Group 125"/>
                <p:cNvGrpSpPr>
                  <a:grpSpLocks/>
                </p:cNvGrpSpPr>
                <p:nvPr/>
              </p:nvGrpSpPr>
              <p:grpSpPr bwMode="auto">
                <a:xfrm>
                  <a:off x="668378" y="293908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74" name="Oval 273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75" name="Text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18</a:t>
                    </a:r>
                  </a:p>
                </p:txBody>
              </p:sp>
            </p:grpSp>
            <p:grpSp>
              <p:nvGrpSpPr>
                <p:cNvPr id="247" name="Group 128"/>
                <p:cNvGrpSpPr>
                  <a:grpSpLocks/>
                </p:cNvGrpSpPr>
                <p:nvPr/>
              </p:nvGrpSpPr>
              <p:grpSpPr bwMode="auto">
                <a:xfrm>
                  <a:off x="1010834" y="294206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72" name="Oval 271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73" name="Text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19</a:t>
                    </a:r>
                  </a:p>
                </p:txBody>
              </p:sp>
            </p:grpSp>
            <p:grpSp>
              <p:nvGrpSpPr>
                <p:cNvPr id="248" name="Group 131"/>
                <p:cNvGrpSpPr>
                  <a:grpSpLocks/>
                </p:cNvGrpSpPr>
                <p:nvPr/>
              </p:nvGrpSpPr>
              <p:grpSpPr bwMode="auto">
                <a:xfrm>
                  <a:off x="1352367" y="3284842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270" name="Oval 269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71" name="Text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28</a:t>
                    </a:r>
                  </a:p>
                </p:txBody>
              </p:sp>
            </p:grpSp>
            <p:grpSp>
              <p:nvGrpSpPr>
                <p:cNvPr id="249" name="Group 134"/>
                <p:cNvGrpSpPr>
                  <a:grpSpLocks/>
                </p:cNvGrpSpPr>
                <p:nvPr/>
              </p:nvGrpSpPr>
              <p:grpSpPr bwMode="auto">
                <a:xfrm>
                  <a:off x="1701507" y="328102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68" name="Oval 267"/>
                  <p:cNvSpPr/>
                  <p:nvPr/>
                </p:nvSpPr>
                <p:spPr bwMode="auto">
                  <a:xfrm>
                    <a:off x="3998057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69" name="Text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29</a:t>
                    </a:r>
                  </a:p>
                </p:txBody>
              </p:sp>
            </p:grpSp>
            <p:grpSp>
              <p:nvGrpSpPr>
                <p:cNvPr id="250" name="Group 137"/>
                <p:cNvGrpSpPr>
                  <a:grpSpLocks/>
                </p:cNvGrpSpPr>
                <p:nvPr/>
              </p:nvGrpSpPr>
              <p:grpSpPr bwMode="auto">
                <a:xfrm>
                  <a:off x="2050647" y="3284008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66" name="Oval 265"/>
                  <p:cNvSpPr/>
                  <p:nvPr/>
                </p:nvSpPr>
                <p:spPr bwMode="auto">
                  <a:xfrm>
                    <a:off x="3998167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67" name="Text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30</a:t>
                    </a:r>
                  </a:p>
                </p:txBody>
              </p:sp>
            </p:grpSp>
            <p:grpSp>
              <p:nvGrpSpPr>
                <p:cNvPr id="251" name="Group 140"/>
                <p:cNvGrpSpPr>
                  <a:grpSpLocks/>
                </p:cNvGrpSpPr>
                <p:nvPr/>
              </p:nvGrpSpPr>
              <p:grpSpPr bwMode="auto">
                <a:xfrm>
                  <a:off x="2393103" y="3280195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64" name="Oval 263"/>
                  <p:cNvSpPr/>
                  <p:nvPr/>
                </p:nvSpPr>
                <p:spPr bwMode="auto">
                  <a:xfrm>
                    <a:off x="3998611" y="356157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65" name="Text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31</a:t>
                    </a:r>
                  </a:p>
                </p:txBody>
              </p:sp>
            </p:grpSp>
            <p:grpSp>
              <p:nvGrpSpPr>
                <p:cNvPr id="252" name="Group 143"/>
                <p:cNvGrpSpPr>
                  <a:grpSpLocks/>
                </p:cNvGrpSpPr>
                <p:nvPr/>
              </p:nvGrpSpPr>
              <p:grpSpPr bwMode="auto">
                <a:xfrm>
                  <a:off x="2742243" y="3283174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62" name="Oval 261"/>
                  <p:cNvSpPr/>
                  <p:nvPr/>
                </p:nvSpPr>
                <p:spPr bwMode="auto">
                  <a:xfrm>
                    <a:off x="3998721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63" name="Text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32</a:t>
                    </a:r>
                  </a:p>
                </p:txBody>
              </p:sp>
            </p:grpSp>
            <p:grpSp>
              <p:nvGrpSpPr>
                <p:cNvPr id="253" name="Group 146"/>
                <p:cNvGrpSpPr>
                  <a:grpSpLocks/>
                </p:cNvGrpSpPr>
                <p:nvPr/>
              </p:nvGrpSpPr>
              <p:grpSpPr bwMode="auto">
                <a:xfrm>
                  <a:off x="324590" y="328234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60" name="Oval 259"/>
                  <p:cNvSpPr/>
                  <p:nvPr/>
                </p:nvSpPr>
                <p:spPr bwMode="auto">
                  <a:xfrm>
                    <a:off x="3997358" y="3562602"/>
                    <a:ext cx="230188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61" name="Text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25</a:t>
                    </a:r>
                  </a:p>
                </p:txBody>
              </p:sp>
            </p:grpSp>
            <p:grpSp>
              <p:nvGrpSpPr>
                <p:cNvPr id="254" name="Group 149"/>
                <p:cNvGrpSpPr>
                  <a:grpSpLocks/>
                </p:cNvGrpSpPr>
                <p:nvPr/>
              </p:nvGrpSpPr>
              <p:grpSpPr bwMode="auto">
                <a:xfrm>
                  <a:off x="667046" y="328531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>
                    <a:off x="3997468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59" name="TextBox 1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26</a:t>
                    </a:r>
                  </a:p>
                </p:txBody>
              </p:sp>
            </p:grpSp>
            <p:grpSp>
              <p:nvGrpSpPr>
                <p:cNvPr id="255" name="Group 152"/>
                <p:cNvGrpSpPr>
                  <a:grpSpLocks/>
                </p:cNvGrpSpPr>
                <p:nvPr/>
              </p:nvGrpSpPr>
              <p:grpSpPr bwMode="auto">
                <a:xfrm>
                  <a:off x="1016186" y="3288298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3997912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257" name="Text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27</a:t>
                    </a:r>
                  </a:p>
                </p:txBody>
              </p:sp>
            </p:grpSp>
          </p:grpSp>
          <p:grpSp>
            <p:nvGrpSpPr>
              <p:cNvPr id="288" name="Group 254"/>
              <p:cNvGrpSpPr>
                <a:grpSpLocks/>
              </p:cNvGrpSpPr>
              <p:nvPr/>
            </p:nvGrpSpPr>
            <p:grpSpPr bwMode="auto">
              <a:xfrm rot="19994457">
                <a:off x="2996475" y="3037461"/>
                <a:ext cx="4244975" cy="966787"/>
                <a:chOff x="4664242" y="1834155"/>
                <a:chExt cx="4244975" cy="966788"/>
              </a:xfrm>
            </p:grpSpPr>
            <p:pic>
              <p:nvPicPr>
                <p:cNvPr id="289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64242" y="1834155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90" name="Group 156"/>
                <p:cNvGrpSpPr>
                  <a:grpSpLocks/>
                </p:cNvGrpSpPr>
                <p:nvPr/>
              </p:nvGrpSpPr>
              <p:grpSpPr bwMode="auto">
                <a:xfrm>
                  <a:off x="5870888" y="196137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36" name="Oval 335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37" name="Text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36</a:t>
                    </a:r>
                  </a:p>
                </p:txBody>
              </p:sp>
            </p:grpSp>
            <p:grpSp>
              <p:nvGrpSpPr>
                <p:cNvPr id="291" name="Group 159"/>
                <p:cNvGrpSpPr>
                  <a:grpSpLocks/>
                </p:cNvGrpSpPr>
                <p:nvPr/>
              </p:nvGrpSpPr>
              <p:grpSpPr bwMode="auto">
                <a:xfrm>
                  <a:off x="6213344" y="1957561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34" name="Oval 333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35" name="Text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37</a:t>
                    </a:r>
                  </a:p>
                </p:txBody>
              </p:sp>
            </p:grpSp>
            <p:grpSp>
              <p:nvGrpSpPr>
                <p:cNvPr id="292" name="Group 162"/>
                <p:cNvGrpSpPr>
                  <a:grpSpLocks/>
                </p:cNvGrpSpPr>
                <p:nvPr/>
              </p:nvGrpSpPr>
              <p:grpSpPr bwMode="auto">
                <a:xfrm>
                  <a:off x="6562484" y="196054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32" name="Oval 331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33" name="Text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38</a:t>
                    </a:r>
                  </a:p>
                </p:txBody>
              </p:sp>
            </p:grpSp>
            <p:grpSp>
              <p:nvGrpSpPr>
                <p:cNvPr id="293" name="Group 165"/>
                <p:cNvGrpSpPr>
                  <a:grpSpLocks/>
                </p:cNvGrpSpPr>
                <p:nvPr/>
              </p:nvGrpSpPr>
              <p:grpSpPr bwMode="auto">
                <a:xfrm>
                  <a:off x="6904940" y="1956727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30" name="Oval 329"/>
                  <p:cNvSpPr/>
                  <p:nvPr/>
                </p:nvSpPr>
                <p:spPr bwMode="auto">
                  <a:xfrm>
                    <a:off x="3997280" y="3561733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31" name="Text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39</a:t>
                    </a:r>
                  </a:p>
                </p:txBody>
              </p:sp>
            </p:grpSp>
            <p:grpSp>
              <p:nvGrpSpPr>
                <p:cNvPr id="294" name="Group 168"/>
                <p:cNvGrpSpPr>
                  <a:grpSpLocks/>
                </p:cNvGrpSpPr>
                <p:nvPr/>
              </p:nvGrpSpPr>
              <p:grpSpPr bwMode="auto">
                <a:xfrm>
                  <a:off x="7254080" y="1953022"/>
                  <a:ext cx="327308" cy="246221"/>
                  <a:chOff x="3959915" y="3552209"/>
                  <a:chExt cx="327308" cy="246221"/>
                </a:xfrm>
              </p:grpSpPr>
              <p:sp>
                <p:nvSpPr>
                  <p:cNvPr id="328" name="Oval 327"/>
                  <p:cNvSpPr/>
                  <p:nvPr/>
                </p:nvSpPr>
                <p:spPr bwMode="auto">
                  <a:xfrm>
                    <a:off x="3997390" y="356192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9" name="Text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40</a:t>
                    </a:r>
                  </a:p>
                </p:txBody>
              </p:sp>
            </p:grpSp>
            <p:grpSp>
              <p:nvGrpSpPr>
                <p:cNvPr id="295" name="Group 171"/>
                <p:cNvGrpSpPr>
                  <a:grpSpLocks/>
                </p:cNvGrpSpPr>
                <p:nvPr/>
              </p:nvGrpSpPr>
              <p:grpSpPr bwMode="auto">
                <a:xfrm>
                  <a:off x="4823059" y="195887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26" name="Oval 325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7" name="Text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33</a:t>
                    </a:r>
                  </a:p>
                </p:txBody>
              </p:sp>
            </p:grpSp>
            <p:grpSp>
              <p:nvGrpSpPr>
                <p:cNvPr id="296" name="Group 174"/>
                <p:cNvGrpSpPr>
                  <a:grpSpLocks/>
                </p:cNvGrpSpPr>
                <p:nvPr/>
              </p:nvGrpSpPr>
              <p:grpSpPr bwMode="auto">
                <a:xfrm>
                  <a:off x="5172199" y="1961851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324" name="Oval 323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5" name="Text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34</a:t>
                    </a:r>
                  </a:p>
                </p:txBody>
              </p:sp>
            </p:grpSp>
            <p:grpSp>
              <p:nvGrpSpPr>
                <p:cNvPr id="297" name="Group 177"/>
                <p:cNvGrpSpPr>
                  <a:grpSpLocks/>
                </p:cNvGrpSpPr>
                <p:nvPr/>
              </p:nvGrpSpPr>
              <p:grpSpPr bwMode="auto">
                <a:xfrm>
                  <a:off x="5514655" y="196483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22" name="Oval 321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3" name="Text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35</a:t>
                    </a:r>
                  </a:p>
                </p:txBody>
              </p:sp>
            </p:grpSp>
            <p:grpSp>
              <p:nvGrpSpPr>
                <p:cNvPr id="298" name="Group 180"/>
                <p:cNvGrpSpPr>
                  <a:grpSpLocks/>
                </p:cNvGrpSpPr>
                <p:nvPr/>
              </p:nvGrpSpPr>
              <p:grpSpPr bwMode="auto">
                <a:xfrm>
                  <a:off x="5856188" y="2307610"/>
                  <a:ext cx="338554" cy="246221"/>
                  <a:chOff x="3946547" y="3558893"/>
                  <a:chExt cx="338554" cy="246221"/>
                </a:xfrm>
              </p:grpSpPr>
              <p:sp>
                <p:nvSpPr>
                  <p:cNvPr id="320" name="Oval 319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21" name="TextBox 1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38554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44</a:t>
                    </a:r>
                  </a:p>
                </p:txBody>
              </p:sp>
            </p:grpSp>
            <p:grpSp>
              <p:nvGrpSpPr>
                <p:cNvPr id="299" name="Group 183"/>
                <p:cNvGrpSpPr>
                  <a:grpSpLocks/>
                </p:cNvGrpSpPr>
                <p:nvPr/>
              </p:nvGrpSpPr>
              <p:grpSpPr bwMode="auto">
                <a:xfrm>
                  <a:off x="6205328" y="2303797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18" name="Oval 317"/>
                  <p:cNvSpPr/>
                  <p:nvPr/>
                </p:nvSpPr>
                <p:spPr bwMode="auto">
                  <a:xfrm>
                    <a:off x="3998058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9" name="Text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45</a:t>
                    </a:r>
                  </a:p>
                </p:txBody>
              </p:sp>
            </p:grpSp>
            <p:grpSp>
              <p:nvGrpSpPr>
                <p:cNvPr id="300" name="Group 186"/>
                <p:cNvGrpSpPr>
                  <a:grpSpLocks/>
                </p:cNvGrpSpPr>
                <p:nvPr/>
              </p:nvGrpSpPr>
              <p:grpSpPr bwMode="auto">
                <a:xfrm>
                  <a:off x="6554468" y="2306776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>
                    <a:off x="3998168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7" name="Text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46</a:t>
                    </a:r>
                  </a:p>
                </p:txBody>
              </p:sp>
            </p:grpSp>
            <p:grpSp>
              <p:nvGrpSpPr>
                <p:cNvPr id="301" name="Group 189"/>
                <p:cNvGrpSpPr>
                  <a:grpSpLocks/>
                </p:cNvGrpSpPr>
                <p:nvPr/>
              </p:nvGrpSpPr>
              <p:grpSpPr bwMode="auto">
                <a:xfrm>
                  <a:off x="6896924" y="230296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3998612" y="356157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5" name="Text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47</a:t>
                    </a:r>
                  </a:p>
                </p:txBody>
              </p:sp>
            </p:grpSp>
            <p:grpSp>
              <p:nvGrpSpPr>
                <p:cNvPr id="302" name="Group 192"/>
                <p:cNvGrpSpPr>
                  <a:grpSpLocks/>
                </p:cNvGrpSpPr>
                <p:nvPr/>
              </p:nvGrpSpPr>
              <p:grpSpPr bwMode="auto">
                <a:xfrm>
                  <a:off x="7246064" y="2305942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12" name="Oval 311"/>
                  <p:cNvSpPr/>
                  <p:nvPr/>
                </p:nvSpPr>
                <p:spPr bwMode="auto">
                  <a:xfrm>
                    <a:off x="3998722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3" name="Text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48</a:t>
                    </a:r>
                  </a:p>
                </p:txBody>
              </p:sp>
            </p:grpSp>
            <p:grpSp>
              <p:nvGrpSpPr>
                <p:cNvPr id="303" name="Group 195"/>
                <p:cNvGrpSpPr>
                  <a:grpSpLocks/>
                </p:cNvGrpSpPr>
                <p:nvPr/>
              </p:nvGrpSpPr>
              <p:grpSpPr bwMode="auto">
                <a:xfrm>
                  <a:off x="4828411" y="2305108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10" name="Oval 309"/>
                  <p:cNvSpPr/>
                  <p:nvPr/>
                </p:nvSpPr>
                <p:spPr bwMode="auto">
                  <a:xfrm>
                    <a:off x="3997359" y="3562602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11" name="Text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41</a:t>
                    </a:r>
                  </a:p>
                </p:txBody>
              </p:sp>
            </p:grpSp>
            <p:grpSp>
              <p:nvGrpSpPr>
                <p:cNvPr id="304" name="Group 198"/>
                <p:cNvGrpSpPr>
                  <a:grpSpLocks/>
                </p:cNvGrpSpPr>
                <p:nvPr/>
              </p:nvGrpSpPr>
              <p:grpSpPr bwMode="auto">
                <a:xfrm>
                  <a:off x="5170867" y="2308087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08" name="Oval 307"/>
                  <p:cNvSpPr/>
                  <p:nvPr/>
                </p:nvSpPr>
                <p:spPr bwMode="auto">
                  <a:xfrm>
                    <a:off x="3997469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09" name="Text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42</a:t>
                    </a:r>
                  </a:p>
                </p:txBody>
              </p:sp>
            </p:grpSp>
            <p:grpSp>
              <p:nvGrpSpPr>
                <p:cNvPr id="305" name="Group 201"/>
                <p:cNvGrpSpPr>
                  <a:grpSpLocks/>
                </p:cNvGrpSpPr>
                <p:nvPr/>
              </p:nvGrpSpPr>
              <p:grpSpPr bwMode="auto">
                <a:xfrm>
                  <a:off x="5520007" y="2311066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06" name="Oval 305"/>
                  <p:cNvSpPr/>
                  <p:nvPr/>
                </p:nvSpPr>
                <p:spPr bwMode="auto">
                  <a:xfrm>
                    <a:off x="3997913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07" name="Text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43</a:t>
                    </a:r>
                  </a:p>
                </p:txBody>
              </p:sp>
            </p:grpSp>
          </p:grpSp>
          <p:grpSp>
            <p:nvGrpSpPr>
              <p:cNvPr id="338" name="Group 255"/>
              <p:cNvGrpSpPr>
                <a:grpSpLocks/>
              </p:cNvGrpSpPr>
              <p:nvPr/>
            </p:nvGrpSpPr>
            <p:grpSpPr bwMode="auto">
              <a:xfrm rot="19531082">
                <a:off x="3791704" y="3859911"/>
                <a:ext cx="4244975" cy="966787"/>
                <a:chOff x="4699210" y="2975958"/>
                <a:chExt cx="4244975" cy="966788"/>
              </a:xfrm>
            </p:grpSpPr>
            <p:pic>
              <p:nvPicPr>
                <p:cNvPr id="339" name="Picture 2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99210" y="2975958"/>
                  <a:ext cx="4244975" cy="966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40" name="Group 205"/>
                <p:cNvGrpSpPr>
                  <a:grpSpLocks/>
                </p:cNvGrpSpPr>
                <p:nvPr/>
              </p:nvGrpSpPr>
              <p:grpSpPr bwMode="auto">
                <a:xfrm>
                  <a:off x="5905857" y="3103177"/>
                  <a:ext cx="327308" cy="246221"/>
                  <a:chOff x="3959916" y="3558893"/>
                  <a:chExt cx="327308" cy="246221"/>
                </a:xfrm>
              </p:grpSpPr>
              <p:sp>
                <p:nvSpPr>
                  <p:cNvPr id="386" name="Oval 385"/>
                  <p:cNvSpPr/>
                  <p:nvPr/>
                </p:nvSpPr>
                <p:spPr bwMode="auto">
                  <a:xfrm>
                    <a:off x="3997869" y="356184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87" name="Text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6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 smtClean="0">
                        <a:solidFill>
                          <a:srgbClr val="000000"/>
                        </a:solidFill>
                      </a:rPr>
                      <a:t>52</a:t>
                    </a:r>
                    <a:endParaRPr lang="en-US" altLang="en-US" sz="10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341" name="Group 208"/>
                <p:cNvGrpSpPr>
                  <a:grpSpLocks/>
                </p:cNvGrpSpPr>
                <p:nvPr/>
              </p:nvGrpSpPr>
              <p:grpSpPr bwMode="auto">
                <a:xfrm>
                  <a:off x="6248312" y="3099364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84" name="Oval 383"/>
                  <p:cNvSpPr/>
                  <p:nvPr/>
                </p:nvSpPr>
                <p:spPr bwMode="auto">
                  <a:xfrm>
                    <a:off x="3998313" y="35624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85" name="Text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53</a:t>
                    </a:r>
                  </a:p>
                </p:txBody>
              </p:sp>
            </p:grpSp>
            <p:grpSp>
              <p:nvGrpSpPr>
                <p:cNvPr id="342" name="Group 211"/>
                <p:cNvGrpSpPr>
                  <a:grpSpLocks/>
                </p:cNvGrpSpPr>
                <p:nvPr/>
              </p:nvGrpSpPr>
              <p:grpSpPr bwMode="auto">
                <a:xfrm>
                  <a:off x="6597452" y="3102343"/>
                  <a:ext cx="338554" cy="246221"/>
                  <a:chOff x="3959915" y="3558893"/>
                  <a:chExt cx="338554" cy="246221"/>
                </a:xfrm>
              </p:grpSpPr>
              <p:sp>
                <p:nvSpPr>
                  <p:cNvPr id="382" name="Oval 381"/>
                  <p:cNvSpPr/>
                  <p:nvPr/>
                </p:nvSpPr>
                <p:spPr bwMode="auto">
                  <a:xfrm>
                    <a:off x="3998423" y="356268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83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38554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54</a:t>
                    </a:r>
                  </a:p>
                </p:txBody>
              </p:sp>
            </p:grpSp>
            <p:grpSp>
              <p:nvGrpSpPr>
                <p:cNvPr id="343" name="Group 214"/>
                <p:cNvGrpSpPr>
                  <a:grpSpLocks/>
                </p:cNvGrpSpPr>
                <p:nvPr/>
              </p:nvGrpSpPr>
              <p:grpSpPr bwMode="auto">
                <a:xfrm>
                  <a:off x="6939908" y="3098530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80" name="Oval 379"/>
                  <p:cNvSpPr/>
                  <p:nvPr/>
                </p:nvSpPr>
                <p:spPr bwMode="auto">
                  <a:xfrm>
                    <a:off x="3997280" y="3561733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81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55</a:t>
                    </a:r>
                  </a:p>
                </p:txBody>
              </p:sp>
            </p:grpSp>
            <p:grpSp>
              <p:nvGrpSpPr>
                <p:cNvPr id="344" name="Group 217"/>
                <p:cNvGrpSpPr>
                  <a:grpSpLocks/>
                </p:cNvGrpSpPr>
                <p:nvPr/>
              </p:nvGrpSpPr>
              <p:grpSpPr bwMode="auto">
                <a:xfrm>
                  <a:off x="7289048" y="3094825"/>
                  <a:ext cx="327308" cy="246221"/>
                  <a:chOff x="3959915" y="3552209"/>
                  <a:chExt cx="327308" cy="246221"/>
                </a:xfrm>
              </p:grpSpPr>
              <p:sp>
                <p:nvSpPr>
                  <p:cNvPr id="378" name="Oval 377"/>
                  <p:cNvSpPr/>
                  <p:nvPr/>
                </p:nvSpPr>
                <p:spPr bwMode="auto">
                  <a:xfrm>
                    <a:off x="3997390" y="3561929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9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2209"/>
                    <a:ext cx="327308" cy="246221"/>
                  </a:xfrm>
                  <a:prstGeom prst="rect">
                    <a:avLst/>
                  </a:prstGeom>
                  <a:solidFill>
                    <a:srgbClr val="3760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56</a:t>
                    </a:r>
                  </a:p>
                </p:txBody>
              </p:sp>
            </p:grpSp>
            <p:grpSp>
              <p:nvGrpSpPr>
                <p:cNvPr id="345" name="Group 220"/>
                <p:cNvGrpSpPr>
                  <a:grpSpLocks/>
                </p:cNvGrpSpPr>
                <p:nvPr/>
              </p:nvGrpSpPr>
              <p:grpSpPr bwMode="auto">
                <a:xfrm>
                  <a:off x="4864711" y="3100675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76" name="Oval 375"/>
                  <p:cNvSpPr/>
                  <p:nvPr/>
                </p:nvSpPr>
                <p:spPr bwMode="auto">
                  <a:xfrm>
                    <a:off x="3997614" y="3562763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7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95B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49</a:t>
                    </a:r>
                  </a:p>
                </p:txBody>
              </p:sp>
            </p:grpSp>
            <p:grpSp>
              <p:nvGrpSpPr>
                <p:cNvPr id="346" name="Group 223"/>
                <p:cNvGrpSpPr>
                  <a:grpSpLocks/>
                </p:cNvGrpSpPr>
                <p:nvPr/>
              </p:nvGrpSpPr>
              <p:grpSpPr bwMode="auto">
                <a:xfrm>
                  <a:off x="5207167" y="3103654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74" name="Oval 373"/>
                  <p:cNvSpPr/>
                  <p:nvPr/>
                </p:nvSpPr>
                <p:spPr bwMode="auto">
                  <a:xfrm>
                    <a:off x="3997724" y="3561372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5" name="Text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50</a:t>
                    </a:r>
                  </a:p>
                </p:txBody>
              </p:sp>
            </p:grpSp>
            <p:grpSp>
              <p:nvGrpSpPr>
                <p:cNvPr id="347" name="Group 226"/>
                <p:cNvGrpSpPr>
                  <a:grpSpLocks/>
                </p:cNvGrpSpPr>
                <p:nvPr/>
              </p:nvGrpSpPr>
              <p:grpSpPr bwMode="auto">
                <a:xfrm>
                  <a:off x="5549623" y="3106633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72" name="Oval 371"/>
                  <p:cNvSpPr/>
                  <p:nvPr/>
                </p:nvSpPr>
                <p:spPr bwMode="auto">
                  <a:xfrm>
                    <a:off x="3998168" y="35615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3" name="Text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DE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51</a:t>
                    </a:r>
                  </a:p>
                </p:txBody>
              </p:sp>
            </p:grpSp>
            <p:grpSp>
              <p:nvGrpSpPr>
                <p:cNvPr id="348" name="Group 229"/>
                <p:cNvGrpSpPr>
                  <a:grpSpLocks/>
                </p:cNvGrpSpPr>
                <p:nvPr/>
              </p:nvGrpSpPr>
              <p:grpSpPr bwMode="auto">
                <a:xfrm>
                  <a:off x="5891156" y="3449413"/>
                  <a:ext cx="327308" cy="246221"/>
                  <a:chOff x="3946547" y="3558893"/>
                  <a:chExt cx="327308" cy="246221"/>
                </a:xfrm>
              </p:grpSpPr>
              <p:sp>
                <p:nvSpPr>
                  <p:cNvPr id="370" name="Oval 369"/>
                  <p:cNvSpPr/>
                  <p:nvPr/>
                </p:nvSpPr>
                <p:spPr bwMode="auto">
                  <a:xfrm>
                    <a:off x="3999201" y="356168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71" name="Text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6547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60</a:t>
                    </a:r>
                  </a:p>
                </p:txBody>
              </p:sp>
            </p:grpSp>
            <p:grpSp>
              <p:nvGrpSpPr>
                <p:cNvPr id="349" name="Group 232"/>
                <p:cNvGrpSpPr>
                  <a:grpSpLocks/>
                </p:cNvGrpSpPr>
                <p:nvPr/>
              </p:nvGrpSpPr>
              <p:grpSpPr bwMode="auto">
                <a:xfrm>
                  <a:off x="6240296" y="344560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68" name="Oval 367"/>
                  <p:cNvSpPr/>
                  <p:nvPr/>
                </p:nvSpPr>
                <p:spPr bwMode="auto">
                  <a:xfrm>
                    <a:off x="3998058" y="3562326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9" name="TextBox 2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61</a:t>
                    </a:r>
                  </a:p>
                </p:txBody>
              </p:sp>
            </p:grpSp>
            <p:grpSp>
              <p:nvGrpSpPr>
                <p:cNvPr id="350" name="Group 235"/>
                <p:cNvGrpSpPr>
                  <a:grpSpLocks/>
                </p:cNvGrpSpPr>
                <p:nvPr/>
              </p:nvGrpSpPr>
              <p:grpSpPr bwMode="auto">
                <a:xfrm>
                  <a:off x="6589436" y="3448579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66" name="Oval 365"/>
                  <p:cNvSpPr/>
                  <p:nvPr/>
                </p:nvSpPr>
                <p:spPr bwMode="auto">
                  <a:xfrm>
                    <a:off x="3998168" y="356252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7" name="TextBox 2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62</a:t>
                    </a:r>
                  </a:p>
                </p:txBody>
              </p:sp>
            </p:grpSp>
            <p:grpSp>
              <p:nvGrpSpPr>
                <p:cNvPr id="351" name="Group 238"/>
                <p:cNvGrpSpPr>
                  <a:grpSpLocks/>
                </p:cNvGrpSpPr>
                <p:nvPr/>
              </p:nvGrpSpPr>
              <p:grpSpPr bwMode="auto">
                <a:xfrm>
                  <a:off x="6931892" y="3444766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64" name="Oval 363"/>
                  <p:cNvSpPr/>
                  <p:nvPr/>
                </p:nvSpPr>
                <p:spPr bwMode="auto">
                  <a:xfrm>
                    <a:off x="3998612" y="3561572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5" name="TextBox 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CD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63</a:t>
                    </a:r>
                  </a:p>
                </p:txBody>
              </p:sp>
            </p:grpSp>
            <p:grpSp>
              <p:nvGrpSpPr>
                <p:cNvPr id="352" name="Group 241"/>
                <p:cNvGrpSpPr>
                  <a:grpSpLocks/>
                </p:cNvGrpSpPr>
                <p:nvPr/>
              </p:nvGrpSpPr>
              <p:grpSpPr bwMode="auto">
                <a:xfrm>
                  <a:off x="7281032" y="3447745"/>
                  <a:ext cx="338554" cy="246221"/>
                  <a:chOff x="3953231" y="3558893"/>
                  <a:chExt cx="338554" cy="246221"/>
                </a:xfrm>
              </p:grpSpPr>
              <p:sp>
                <p:nvSpPr>
                  <p:cNvPr id="362" name="Oval 361"/>
                  <p:cNvSpPr/>
                  <p:nvPr/>
                </p:nvSpPr>
                <p:spPr bwMode="auto">
                  <a:xfrm>
                    <a:off x="3998722" y="356176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3" name="Text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38554" cy="246221"/>
                  </a:xfrm>
                  <a:prstGeom prst="rect">
                    <a:avLst/>
                  </a:prstGeom>
                  <a:solidFill>
                    <a:srgbClr val="FAC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64</a:t>
                    </a:r>
                  </a:p>
                </p:txBody>
              </p:sp>
            </p:grpSp>
            <p:grpSp>
              <p:nvGrpSpPr>
                <p:cNvPr id="353" name="Group 244"/>
                <p:cNvGrpSpPr>
                  <a:grpSpLocks/>
                </p:cNvGrpSpPr>
                <p:nvPr/>
              </p:nvGrpSpPr>
              <p:grpSpPr bwMode="auto">
                <a:xfrm>
                  <a:off x="4863379" y="3446911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60" name="Oval 359"/>
                  <p:cNvSpPr/>
                  <p:nvPr/>
                </p:nvSpPr>
                <p:spPr bwMode="auto">
                  <a:xfrm>
                    <a:off x="3997359" y="3562602"/>
                    <a:ext cx="230187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61" name="TextBox 2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DCE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57</a:t>
                    </a:r>
                  </a:p>
                </p:txBody>
              </p:sp>
            </p:grpSp>
            <p:grpSp>
              <p:nvGrpSpPr>
                <p:cNvPr id="354" name="Group 247"/>
                <p:cNvGrpSpPr>
                  <a:grpSpLocks/>
                </p:cNvGrpSpPr>
                <p:nvPr/>
              </p:nvGrpSpPr>
              <p:grpSpPr bwMode="auto">
                <a:xfrm>
                  <a:off x="5205835" y="3449890"/>
                  <a:ext cx="327308" cy="246221"/>
                  <a:chOff x="3953231" y="3558893"/>
                  <a:chExt cx="327308" cy="246221"/>
                </a:xfrm>
              </p:grpSpPr>
              <p:sp>
                <p:nvSpPr>
                  <p:cNvPr id="358" name="Oval 357"/>
                  <p:cNvSpPr/>
                  <p:nvPr/>
                </p:nvSpPr>
                <p:spPr bwMode="auto">
                  <a:xfrm>
                    <a:off x="3997469" y="3562798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59" name="Text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3231" y="3558893"/>
                    <a:ext cx="327308" cy="24622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58</a:t>
                    </a:r>
                  </a:p>
                </p:txBody>
              </p:sp>
            </p:grpSp>
            <p:grpSp>
              <p:nvGrpSpPr>
                <p:cNvPr id="355" name="Group 250"/>
                <p:cNvGrpSpPr>
                  <a:grpSpLocks/>
                </p:cNvGrpSpPr>
                <p:nvPr/>
              </p:nvGrpSpPr>
              <p:grpSpPr bwMode="auto">
                <a:xfrm>
                  <a:off x="5554975" y="3452869"/>
                  <a:ext cx="327308" cy="246221"/>
                  <a:chOff x="3959915" y="3558893"/>
                  <a:chExt cx="327308" cy="246221"/>
                </a:xfrm>
              </p:grpSpPr>
              <p:sp>
                <p:nvSpPr>
                  <p:cNvPr id="356" name="Oval 355"/>
                  <p:cNvSpPr/>
                  <p:nvPr/>
                </p:nvSpPr>
                <p:spPr bwMode="auto">
                  <a:xfrm>
                    <a:off x="3997913" y="3561407"/>
                    <a:ext cx="228600" cy="23653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357" name="TextBox 2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915" y="3558893"/>
                    <a:ext cx="327308" cy="246221"/>
                  </a:xfrm>
                  <a:prstGeom prst="rect">
                    <a:avLst/>
                  </a:prstGeom>
                  <a:solidFill>
                    <a:srgbClr val="B9CD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 dirty="0">
                        <a:solidFill>
                          <a:srgbClr val="000000"/>
                        </a:solidFill>
                      </a:rPr>
                      <a:t>59</a:t>
                    </a:r>
                  </a:p>
                </p:txBody>
              </p:sp>
            </p:grpSp>
          </p:grpSp>
        </p:grpSp>
        <p:grpSp>
          <p:nvGrpSpPr>
            <p:cNvPr id="31" name="Group 30"/>
            <p:cNvGrpSpPr/>
            <p:nvPr/>
          </p:nvGrpSpPr>
          <p:grpSpPr>
            <a:xfrm>
              <a:off x="5917458" y="6288443"/>
              <a:ext cx="2812236" cy="261038"/>
              <a:chOff x="6208128" y="6109598"/>
              <a:chExt cx="2812236" cy="26103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208128" y="6112043"/>
                <a:ext cx="1421438" cy="25859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598926" y="6109598"/>
                <a:ext cx="1421438" cy="258593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599374" y="6457950"/>
              <a:ext cx="364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early phase			late phase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162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/>
          <p:cNvGrpSpPr/>
          <p:nvPr/>
        </p:nvGrpSpPr>
        <p:grpSpPr>
          <a:xfrm>
            <a:off x="204915" y="200025"/>
            <a:ext cx="9013739" cy="6649782"/>
            <a:chOff x="204915" y="200025"/>
            <a:chExt cx="9013739" cy="6649782"/>
          </a:xfrm>
        </p:grpSpPr>
        <p:pic>
          <p:nvPicPr>
            <p:cNvPr id="2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52" y="291844"/>
              <a:ext cx="783590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225"/>
            <p:cNvGrpSpPr>
              <a:grpSpLocks/>
            </p:cNvGrpSpPr>
            <p:nvPr/>
          </p:nvGrpSpPr>
          <p:grpSpPr bwMode="auto">
            <a:xfrm rot="1521945">
              <a:off x="5117718" y="3007308"/>
              <a:ext cx="3560763" cy="858838"/>
              <a:chOff x="548106" y="3847432"/>
              <a:chExt cx="3560763" cy="858838"/>
            </a:xfrm>
          </p:grpSpPr>
          <p:pic>
            <p:nvPicPr>
              <p:cNvPr id="4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548106" y="3847432"/>
                <a:ext cx="3560763" cy="858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" name="Group 193"/>
              <p:cNvGrpSpPr>
                <a:grpSpLocks/>
              </p:cNvGrpSpPr>
              <p:nvPr/>
            </p:nvGrpSpPr>
            <p:grpSpPr bwMode="auto">
              <a:xfrm>
                <a:off x="3593171" y="4104496"/>
                <a:ext cx="255987" cy="246221"/>
                <a:chOff x="3986651" y="3558893"/>
                <a:chExt cx="255987" cy="246221"/>
              </a:xfrm>
            </p:grpSpPr>
            <p:sp>
              <p:nvSpPr>
                <p:cNvPr id="21" name="Oval 20"/>
                <p:cNvSpPr/>
                <p:nvPr/>
              </p:nvSpPr>
              <p:spPr bwMode="auto">
                <a:xfrm>
                  <a:off x="3988408" y="3556980"/>
                  <a:ext cx="227013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" name="TextBox 19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6" name="Group 196"/>
              <p:cNvGrpSpPr>
                <a:grpSpLocks/>
              </p:cNvGrpSpPr>
              <p:nvPr/>
            </p:nvGrpSpPr>
            <p:grpSpPr bwMode="auto">
              <a:xfrm>
                <a:off x="2642422" y="4106998"/>
                <a:ext cx="261610" cy="246221"/>
                <a:chOff x="3986651" y="3558893"/>
                <a:chExt cx="261610" cy="246221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3985953" y="3556243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0" name="TextBox 19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7" name="Group 199"/>
              <p:cNvGrpSpPr>
                <a:grpSpLocks/>
              </p:cNvGrpSpPr>
              <p:nvPr/>
            </p:nvGrpSpPr>
            <p:grpSpPr bwMode="auto">
              <a:xfrm>
                <a:off x="2323141" y="4103185"/>
                <a:ext cx="255987" cy="246221"/>
                <a:chOff x="3986651" y="3558893"/>
                <a:chExt cx="255987" cy="246221"/>
              </a:xfrm>
            </p:grpSpPr>
            <p:sp>
              <p:nvSpPr>
                <p:cNvPr id="17" name="Oval 16"/>
                <p:cNvSpPr/>
                <p:nvPr/>
              </p:nvSpPr>
              <p:spPr bwMode="auto">
                <a:xfrm>
                  <a:off x="3978647" y="3556020"/>
                  <a:ext cx="227012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8" name="TextBox 201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8" name="Group 202"/>
              <p:cNvGrpSpPr>
                <a:grpSpLocks/>
              </p:cNvGrpSpPr>
              <p:nvPr/>
            </p:nvGrpSpPr>
            <p:grpSpPr bwMode="auto">
              <a:xfrm>
                <a:off x="2003862" y="4106166"/>
                <a:ext cx="255987" cy="246221"/>
                <a:chOff x="3986651" y="3558893"/>
                <a:chExt cx="255987" cy="246221"/>
              </a:xfrm>
            </p:grpSpPr>
            <p:sp>
              <p:nvSpPr>
                <p:cNvPr id="15" name="Oval 14"/>
                <p:cNvSpPr/>
                <p:nvPr/>
              </p:nvSpPr>
              <p:spPr bwMode="auto">
                <a:xfrm>
                  <a:off x="3978682" y="3556398"/>
                  <a:ext cx="227012" cy="23336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" name="TextBox 20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9" name="Group 205"/>
              <p:cNvGrpSpPr>
                <a:grpSpLocks/>
              </p:cNvGrpSpPr>
              <p:nvPr/>
            </p:nvGrpSpPr>
            <p:grpSpPr bwMode="auto">
              <a:xfrm>
                <a:off x="3273890" y="4100791"/>
                <a:ext cx="255987" cy="246221"/>
                <a:chOff x="3986651" y="3558893"/>
                <a:chExt cx="255987" cy="246221"/>
              </a:xfrm>
            </p:grpSpPr>
            <p:sp>
              <p:nvSpPr>
                <p:cNvPr id="13" name="Oval 12"/>
                <p:cNvSpPr/>
                <p:nvPr/>
              </p:nvSpPr>
              <p:spPr bwMode="auto">
                <a:xfrm>
                  <a:off x="3988670" y="3559028"/>
                  <a:ext cx="227012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4" name="TextBox 20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0" name="Group 208"/>
              <p:cNvGrpSpPr>
                <a:grpSpLocks/>
              </p:cNvGrpSpPr>
              <p:nvPr/>
            </p:nvGrpSpPr>
            <p:grpSpPr bwMode="auto">
              <a:xfrm>
                <a:off x="2961294" y="4103771"/>
                <a:ext cx="255987" cy="246221"/>
                <a:chOff x="3986651" y="3558893"/>
                <a:chExt cx="255987" cy="246221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3984176" y="3548917"/>
                  <a:ext cx="228600" cy="24606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" name="TextBox 21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23" name="Group 225"/>
            <p:cNvGrpSpPr>
              <a:grpSpLocks/>
            </p:cNvGrpSpPr>
            <p:nvPr/>
          </p:nvGrpSpPr>
          <p:grpSpPr bwMode="auto">
            <a:xfrm rot="2774177">
              <a:off x="4333209" y="3397970"/>
              <a:ext cx="3560762" cy="858837"/>
              <a:chOff x="548106" y="3847432"/>
              <a:chExt cx="3560763" cy="858838"/>
            </a:xfrm>
          </p:grpSpPr>
          <p:pic>
            <p:nvPicPr>
              <p:cNvPr id="24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548106" y="3847432"/>
                <a:ext cx="3560763" cy="858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5" name="Group 193"/>
              <p:cNvGrpSpPr>
                <a:grpSpLocks/>
              </p:cNvGrpSpPr>
              <p:nvPr/>
            </p:nvGrpSpPr>
            <p:grpSpPr bwMode="auto">
              <a:xfrm>
                <a:off x="3593171" y="4104496"/>
                <a:ext cx="255987" cy="246221"/>
                <a:chOff x="3986651" y="3558893"/>
                <a:chExt cx="255987" cy="246221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3985598" y="3554707"/>
                  <a:ext cx="227012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42" name="TextBox 19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26" name="Group 196"/>
              <p:cNvGrpSpPr>
                <a:grpSpLocks/>
              </p:cNvGrpSpPr>
              <p:nvPr/>
            </p:nvGrpSpPr>
            <p:grpSpPr bwMode="auto">
              <a:xfrm>
                <a:off x="2642422" y="4106998"/>
                <a:ext cx="261610" cy="246221"/>
                <a:chOff x="3986651" y="3558893"/>
                <a:chExt cx="261610" cy="246221"/>
              </a:xfrm>
            </p:grpSpPr>
            <p:sp>
              <p:nvSpPr>
                <p:cNvPr id="39" name="Oval 38"/>
                <p:cNvSpPr/>
                <p:nvPr/>
              </p:nvSpPr>
              <p:spPr bwMode="auto">
                <a:xfrm>
                  <a:off x="3989144" y="3562145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40" name="TextBox 19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7" name="Group 199"/>
              <p:cNvGrpSpPr>
                <a:grpSpLocks/>
              </p:cNvGrpSpPr>
              <p:nvPr/>
            </p:nvGrpSpPr>
            <p:grpSpPr bwMode="auto">
              <a:xfrm>
                <a:off x="2323141" y="4103185"/>
                <a:ext cx="255987" cy="246221"/>
                <a:chOff x="3986651" y="3558893"/>
                <a:chExt cx="255987" cy="246221"/>
              </a:xfrm>
            </p:grpSpPr>
            <p:sp>
              <p:nvSpPr>
                <p:cNvPr id="37" name="Oval 36"/>
                <p:cNvSpPr/>
                <p:nvPr/>
              </p:nvSpPr>
              <p:spPr bwMode="auto">
                <a:xfrm>
                  <a:off x="3978884" y="3553950"/>
                  <a:ext cx="227012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" name="TextBox 201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8" name="Group 202"/>
              <p:cNvGrpSpPr>
                <a:grpSpLocks/>
              </p:cNvGrpSpPr>
              <p:nvPr/>
            </p:nvGrpSpPr>
            <p:grpSpPr bwMode="auto">
              <a:xfrm>
                <a:off x="2003862" y="4106166"/>
                <a:ext cx="255987" cy="246221"/>
                <a:chOff x="3986651" y="3558893"/>
                <a:chExt cx="255987" cy="246221"/>
              </a:xfrm>
            </p:grpSpPr>
            <p:sp>
              <p:nvSpPr>
                <p:cNvPr id="35" name="Oval 34"/>
                <p:cNvSpPr/>
                <p:nvPr/>
              </p:nvSpPr>
              <p:spPr bwMode="auto">
                <a:xfrm>
                  <a:off x="3980350" y="3554099"/>
                  <a:ext cx="223838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" name="TextBox 20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29" name="Group 205"/>
              <p:cNvGrpSpPr>
                <a:grpSpLocks/>
              </p:cNvGrpSpPr>
              <p:nvPr/>
            </p:nvGrpSpPr>
            <p:grpSpPr bwMode="auto">
              <a:xfrm>
                <a:off x="3273890" y="4100791"/>
                <a:ext cx="255987" cy="246221"/>
                <a:chOff x="3986651" y="3558893"/>
                <a:chExt cx="255987" cy="246221"/>
              </a:xfrm>
            </p:grpSpPr>
            <p:sp>
              <p:nvSpPr>
                <p:cNvPr id="33" name="Oval 32"/>
                <p:cNvSpPr/>
                <p:nvPr/>
              </p:nvSpPr>
              <p:spPr bwMode="auto">
                <a:xfrm>
                  <a:off x="3989126" y="3561756"/>
                  <a:ext cx="225425" cy="23336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4" name="TextBox 20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0" name="Group 208"/>
              <p:cNvGrpSpPr>
                <a:grpSpLocks/>
              </p:cNvGrpSpPr>
              <p:nvPr/>
            </p:nvGrpSpPr>
            <p:grpSpPr bwMode="auto">
              <a:xfrm>
                <a:off x="2961294" y="4103771"/>
                <a:ext cx="255987" cy="246221"/>
                <a:chOff x="3986651" y="3558893"/>
                <a:chExt cx="255987" cy="246221"/>
              </a:xfrm>
            </p:grpSpPr>
            <p:sp>
              <p:nvSpPr>
                <p:cNvPr id="31" name="Oval 30"/>
                <p:cNvSpPr/>
                <p:nvPr/>
              </p:nvSpPr>
              <p:spPr bwMode="auto">
                <a:xfrm>
                  <a:off x="3988068" y="3548791"/>
                  <a:ext cx="225425" cy="2460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" name="TextBox 21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43" name="Group 90"/>
            <p:cNvGrpSpPr>
              <a:grpSpLocks/>
            </p:cNvGrpSpPr>
            <p:nvPr/>
          </p:nvGrpSpPr>
          <p:grpSpPr bwMode="auto">
            <a:xfrm rot="18829728">
              <a:off x="2365732" y="4266895"/>
              <a:ext cx="2946400" cy="471487"/>
              <a:chOff x="148394" y="5614721"/>
              <a:chExt cx="2946400" cy="471488"/>
            </a:xfrm>
          </p:grpSpPr>
          <p:pic>
            <p:nvPicPr>
              <p:cNvPr id="44" name="Picture 3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394" y="5614721"/>
                <a:ext cx="2946400" cy="47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Oval 54"/>
              <p:cNvSpPr/>
              <p:nvPr/>
            </p:nvSpPr>
            <p:spPr bwMode="auto">
              <a:xfrm>
                <a:off x="1401664" y="5722992"/>
                <a:ext cx="230187" cy="2333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462536" y="5737448"/>
                <a:ext cx="228600" cy="2333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772571" y="5736775"/>
                <a:ext cx="225425" cy="2444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1086140" y="5734599"/>
                <a:ext cx="228600" cy="2333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 sz="1000" dirty="0">
                  <a:latin typeface="Arial" charset="0"/>
                  <a:ea typeface="ＭＳ Ｐゴシック" charset="0"/>
                  <a:sym typeface="Arial" charset="0"/>
                </a:endParaRPr>
              </a:p>
            </p:txBody>
          </p:sp>
        </p:grpSp>
        <p:grpSp>
          <p:nvGrpSpPr>
            <p:cNvPr id="57" name="Group 228"/>
            <p:cNvGrpSpPr>
              <a:grpSpLocks/>
            </p:cNvGrpSpPr>
            <p:nvPr/>
          </p:nvGrpSpPr>
          <p:grpSpPr bwMode="auto">
            <a:xfrm rot="2833677">
              <a:off x="3939060" y="4839893"/>
              <a:ext cx="2946400" cy="471488"/>
              <a:chOff x="1525337" y="6243053"/>
              <a:chExt cx="2946400" cy="471488"/>
            </a:xfrm>
          </p:grpSpPr>
          <p:pic>
            <p:nvPicPr>
              <p:cNvPr id="58" name="Picture 3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525337" y="6243053"/>
                <a:ext cx="2946400" cy="47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9" name="Group 211"/>
              <p:cNvGrpSpPr>
                <a:grpSpLocks/>
              </p:cNvGrpSpPr>
              <p:nvPr/>
            </p:nvGrpSpPr>
            <p:grpSpPr bwMode="auto">
              <a:xfrm>
                <a:off x="3919363" y="6342369"/>
                <a:ext cx="255987" cy="246221"/>
                <a:chOff x="3986651" y="3558893"/>
                <a:chExt cx="255987" cy="246221"/>
              </a:xfrm>
            </p:grpSpPr>
            <p:sp>
              <p:nvSpPr>
                <p:cNvPr id="69" name="Oval 68"/>
                <p:cNvSpPr/>
                <p:nvPr/>
              </p:nvSpPr>
              <p:spPr bwMode="auto">
                <a:xfrm>
                  <a:off x="3983390" y="355140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70" name="TextBox 21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60" name="Group 214"/>
              <p:cNvGrpSpPr>
                <a:grpSpLocks/>
              </p:cNvGrpSpPr>
              <p:nvPr/>
            </p:nvGrpSpPr>
            <p:grpSpPr bwMode="auto">
              <a:xfrm>
                <a:off x="2981981" y="6338187"/>
                <a:ext cx="261610" cy="246221"/>
                <a:chOff x="3986651" y="3558893"/>
                <a:chExt cx="261610" cy="246221"/>
              </a:xfrm>
            </p:grpSpPr>
            <p:sp>
              <p:nvSpPr>
                <p:cNvPr id="67" name="Oval 66"/>
                <p:cNvSpPr/>
                <p:nvPr/>
              </p:nvSpPr>
              <p:spPr bwMode="auto">
                <a:xfrm>
                  <a:off x="3990632" y="3555727"/>
                  <a:ext cx="22383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68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61" name="Group 217"/>
              <p:cNvGrpSpPr>
                <a:grpSpLocks/>
              </p:cNvGrpSpPr>
              <p:nvPr/>
            </p:nvGrpSpPr>
            <p:grpSpPr bwMode="auto">
              <a:xfrm>
                <a:off x="3600083" y="6338664"/>
                <a:ext cx="255987" cy="246221"/>
                <a:chOff x="3986651" y="3558893"/>
                <a:chExt cx="255987" cy="246221"/>
              </a:xfrm>
            </p:grpSpPr>
            <p:sp>
              <p:nvSpPr>
                <p:cNvPr id="65" name="Oval 64"/>
                <p:cNvSpPr/>
                <p:nvPr/>
              </p:nvSpPr>
              <p:spPr bwMode="auto">
                <a:xfrm>
                  <a:off x="3989893" y="355109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66" name="TextBox 21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62" name="Group 220"/>
              <p:cNvGrpSpPr>
                <a:grpSpLocks/>
              </p:cNvGrpSpPr>
              <p:nvPr/>
            </p:nvGrpSpPr>
            <p:grpSpPr bwMode="auto">
              <a:xfrm>
                <a:off x="3294168" y="6341645"/>
                <a:ext cx="255987" cy="246221"/>
                <a:chOff x="3986651" y="3558893"/>
                <a:chExt cx="255987" cy="246221"/>
              </a:xfrm>
            </p:grpSpPr>
            <p:sp>
              <p:nvSpPr>
                <p:cNvPr id="63" name="Oval 62"/>
                <p:cNvSpPr/>
                <p:nvPr/>
              </p:nvSpPr>
              <p:spPr bwMode="auto">
                <a:xfrm>
                  <a:off x="3981361" y="3554122"/>
                  <a:ext cx="227012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64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71" name="Group 90"/>
            <p:cNvGrpSpPr>
              <a:grpSpLocks/>
            </p:cNvGrpSpPr>
            <p:nvPr/>
          </p:nvGrpSpPr>
          <p:grpSpPr bwMode="auto">
            <a:xfrm rot="16200000">
              <a:off x="3091656" y="4844256"/>
              <a:ext cx="2946400" cy="471487"/>
              <a:chOff x="148394" y="5614721"/>
              <a:chExt cx="2946400" cy="471488"/>
            </a:xfrm>
          </p:grpSpPr>
          <p:pic>
            <p:nvPicPr>
              <p:cNvPr id="72" name="Picture 3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394" y="5614721"/>
                <a:ext cx="2946400" cy="47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3" name="Group 141"/>
              <p:cNvGrpSpPr>
                <a:grpSpLocks/>
              </p:cNvGrpSpPr>
              <p:nvPr/>
            </p:nvGrpSpPr>
            <p:grpSpPr bwMode="auto">
              <a:xfrm>
                <a:off x="1391144" y="5743272"/>
                <a:ext cx="261610" cy="246221"/>
                <a:chOff x="3986651" y="3558893"/>
                <a:chExt cx="261610" cy="246221"/>
              </a:xfrm>
            </p:grpSpPr>
            <p:sp>
              <p:nvSpPr>
                <p:cNvPr id="83" name="Oval 82"/>
                <p:cNvSpPr/>
                <p:nvPr/>
              </p:nvSpPr>
              <p:spPr bwMode="auto">
                <a:xfrm>
                  <a:off x="3997171" y="3538613"/>
                  <a:ext cx="230187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4" name="TextBox 14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74" name="Group 144"/>
              <p:cNvGrpSpPr>
                <a:grpSpLocks/>
              </p:cNvGrpSpPr>
              <p:nvPr/>
            </p:nvGrpSpPr>
            <p:grpSpPr bwMode="auto">
              <a:xfrm>
                <a:off x="450259" y="5747454"/>
                <a:ext cx="255987" cy="246221"/>
                <a:chOff x="3986651" y="3558893"/>
                <a:chExt cx="255987" cy="246221"/>
              </a:xfrm>
            </p:grpSpPr>
            <p:sp>
              <p:nvSpPr>
                <p:cNvPr id="81" name="Oval 80"/>
                <p:cNvSpPr/>
                <p:nvPr/>
              </p:nvSpPr>
              <p:spPr bwMode="auto">
                <a:xfrm>
                  <a:off x="3998928" y="3548887"/>
                  <a:ext cx="228600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2" name="TextBox 14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5" name="Group 147"/>
              <p:cNvGrpSpPr>
                <a:grpSpLocks/>
              </p:cNvGrpSpPr>
              <p:nvPr/>
            </p:nvGrpSpPr>
            <p:grpSpPr bwMode="auto">
              <a:xfrm>
                <a:off x="765979" y="5750433"/>
                <a:ext cx="255987" cy="246221"/>
                <a:chOff x="3986651" y="3558893"/>
                <a:chExt cx="255987" cy="246221"/>
              </a:xfrm>
            </p:grpSpPr>
            <p:sp>
              <p:nvSpPr>
                <p:cNvPr id="79" name="Oval 78"/>
                <p:cNvSpPr/>
                <p:nvPr/>
              </p:nvSpPr>
              <p:spPr bwMode="auto">
                <a:xfrm>
                  <a:off x="3993243" y="3545235"/>
                  <a:ext cx="225425" cy="24447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0" name="TextBox 14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6" name="Group 150"/>
              <p:cNvGrpSpPr>
                <a:grpSpLocks/>
              </p:cNvGrpSpPr>
              <p:nvPr/>
            </p:nvGrpSpPr>
            <p:grpSpPr bwMode="auto">
              <a:xfrm>
                <a:off x="1081699" y="5753412"/>
                <a:ext cx="255987" cy="246221"/>
                <a:chOff x="3986651" y="3558893"/>
                <a:chExt cx="255987" cy="246221"/>
              </a:xfrm>
            </p:grpSpPr>
            <p:sp>
              <p:nvSpPr>
                <p:cNvPr id="77" name="Oval 76"/>
                <p:cNvSpPr/>
                <p:nvPr/>
              </p:nvSpPr>
              <p:spPr bwMode="auto">
                <a:xfrm>
                  <a:off x="3991092" y="3540081"/>
                  <a:ext cx="228600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78" name="TextBox 15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5943600" y="6025895"/>
              <a:ext cx="3275054" cy="823912"/>
              <a:chOff x="5944264" y="5878513"/>
              <a:chExt cx="3275054" cy="823912"/>
            </a:xfrm>
          </p:grpSpPr>
          <p:sp>
            <p:nvSpPr>
              <p:cNvPr id="86" name="TextBox 30"/>
              <p:cNvSpPr txBox="1">
                <a:spLocks noChangeArrowheads="1"/>
              </p:cNvSpPr>
              <p:nvPr/>
            </p:nvSpPr>
            <p:spPr bwMode="auto">
              <a:xfrm>
                <a:off x="5944264" y="5937250"/>
                <a:ext cx="9144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dirty="0" smtClean="0">
                    <a:solidFill>
                      <a:srgbClr val="000000"/>
                    </a:solidFill>
                  </a:rPr>
                  <a:t>RDA</a:t>
                </a:r>
                <a:endParaRPr lang="en-US" alt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TextBox 30"/>
              <p:cNvSpPr txBox="1">
                <a:spLocks noChangeArrowheads="1"/>
              </p:cNvSpPr>
              <p:nvPr/>
            </p:nvSpPr>
            <p:spPr bwMode="auto">
              <a:xfrm>
                <a:off x="5944264" y="6302375"/>
                <a:ext cx="9144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dirty="0" smtClean="0">
                    <a:solidFill>
                      <a:srgbClr val="000000"/>
                    </a:solidFill>
                  </a:rPr>
                  <a:t>RDH</a:t>
                </a:r>
                <a:endParaRPr lang="en-US" altLang="en-US" sz="2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8" name="Group 121"/>
              <p:cNvGrpSpPr>
                <a:grpSpLocks/>
              </p:cNvGrpSpPr>
              <p:nvPr/>
            </p:nvGrpSpPr>
            <p:grpSpPr bwMode="auto">
              <a:xfrm rot="10785671">
                <a:off x="6515806" y="5878513"/>
                <a:ext cx="2703512" cy="428625"/>
                <a:chOff x="4418834" y="3125359"/>
                <a:chExt cx="2703513" cy="430212"/>
              </a:xfrm>
            </p:grpSpPr>
            <p:pic>
              <p:nvPicPr>
                <p:cNvPr id="97" name="Picture 66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4213">
                  <a:off x="4418834" y="3125359"/>
                  <a:ext cx="2703513" cy="430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8" name="Oval 49"/>
                <p:cNvSpPr>
                  <a:spLocks/>
                </p:cNvSpPr>
                <p:nvPr/>
              </p:nvSpPr>
              <p:spPr bwMode="auto">
                <a:xfrm rot="-10785671">
                  <a:off x="5607835" y="3235100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4</a:t>
                  </a:r>
                </a:p>
              </p:txBody>
            </p:sp>
            <p:sp>
              <p:nvSpPr>
                <p:cNvPr id="99" name="Oval 49"/>
                <p:cNvSpPr>
                  <a:spLocks/>
                </p:cNvSpPr>
                <p:nvPr/>
              </p:nvSpPr>
              <p:spPr bwMode="auto">
                <a:xfrm rot="-10785671">
                  <a:off x="5287229" y="3217825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3</a:t>
                  </a:r>
                </a:p>
              </p:txBody>
            </p:sp>
            <p:sp>
              <p:nvSpPr>
                <p:cNvPr id="100" name="Oval 49"/>
                <p:cNvSpPr>
                  <a:spLocks/>
                </p:cNvSpPr>
                <p:nvPr/>
              </p:nvSpPr>
              <p:spPr bwMode="auto">
                <a:xfrm rot="-10785671">
                  <a:off x="4996779" y="3202269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2</a:t>
                  </a:r>
                </a:p>
              </p:txBody>
            </p:sp>
            <p:sp>
              <p:nvSpPr>
                <p:cNvPr id="101" name="Oval 49"/>
                <p:cNvSpPr>
                  <a:spLocks/>
                </p:cNvSpPr>
                <p:nvPr/>
              </p:nvSpPr>
              <p:spPr bwMode="auto">
                <a:xfrm rot="-10785671">
                  <a:off x="4674499" y="3205701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89" name="Group 121"/>
              <p:cNvGrpSpPr>
                <a:grpSpLocks/>
              </p:cNvGrpSpPr>
              <p:nvPr/>
            </p:nvGrpSpPr>
            <p:grpSpPr bwMode="auto">
              <a:xfrm rot="10785671">
                <a:off x="6512631" y="6261100"/>
                <a:ext cx="2703512" cy="428625"/>
                <a:chOff x="4418834" y="3125359"/>
                <a:chExt cx="2703513" cy="430212"/>
              </a:xfrm>
            </p:grpSpPr>
            <p:pic>
              <p:nvPicPr>
                <p:cNvPr id="92" name="Picture 66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4213">
                  <a:off x="4418834" y="3125359"/>
                  <a:ext cx="2703513" cy="430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Oval 49"/>
                <p:cNvSpPr>
                  <a:spLocks/>
                </p:cNvSpPr>
                <p:nvPr/>
              </p:nvSpPr>
              <p:spPr bwMode="auto">
                <a:xfrm rot="-10785671">
                  <a:off x="5607835" y="3235099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 dirty="0">
                      <a:latin typeface="Arial" charset="0"/>
                      <a:ea typeface="ＭＳ Ｐゴシック" charset="0"/>
                      <a:sym typeface="Arial" charset="0"/>
                    </a:rPr>
                    <a:t>4</a:t>
                  </a:r>
                </a:p>
              </p:txBody>
            </p:sp>
            <p:sp>
              <p:nvSpPr>
                <p:cNvPr id="94" name="Oval 49"/>
                <p:cNvSpPr>
                  <a:spLocks/>
                </p:cNvSpPr>
                <p:nvPr/>
              </p:nvSpPr>
              <p:spPr bwMode="auto">
                <a:xfrm rot="-10785671">
                  <a:off x="5287229" y="3217824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3</a:t>
                  </a:r>
                </a:p>
              </p:txBody>
            </p:sp>
            <p:sp>
              <p:nvSpPr>
                <p:cNvPr id="95" name="Oval 49"/>
                <p:cNvSpPr>
                  <a:spLocks/>
                </p:cNvSpPr>
                <p:nvPr/>
              </p:nvSpPr>
              <p:spPr bwMode="auto">
                <a:xfrm rot="-10785671">
                  <a:off x="4996779" y="3202269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2</a:t>
                  </a:r>
                </a:p>
              </p:txBody>
            </p:sp>
            <p:sp>
              <p:nvSpPr>
                <p:cNvPr id="96" name="Oval 49"/>
                <p:cNvSpPr>
                  <a:spLocks/>
                </p:cNvSpPr>
                <p:nvPr/>
              </p:nvSpPr>
              <p:spPr bwMode="auto">
                <a:xfrm rot="-10785671">
                  <a:off x="4674499" y="3205700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104" name="Rectangle 4"/>
            <p:cNvSpPr>
              <a:spLocks/>
            </p:cNvSpPr>
            <p:nvPr/>
          </p:nvSpPr>
          <p:spPr bwMode="auto">
            <a:xfrm rot="5400000">
              <a:off x="4399497" y="4287303"/>
              <a:ext cx="405065" cy="6006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5" name="Rectangle 5"/>
            <p:cNvSpPr>
              <a:spLocks/>
            </p:cNvSpPr>
            <p:nvPr/>
          </p:nvSpPr>
          <p:spPr bwMode="auto">
            <a:xfrm rot="16200000">
              <a:off x="4442748" y="3971710"/>
              <a:ext cx="345902" cy="6500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6" name="Rectangle 9"/>
            <p:cNvSpPr>
              <a:spLocks/>
            </p:cNvSpPr>
            <p:nvPr/>
          </p:nvSpPr>
          <p:spPr bwMode="auto">
            <a:xfrm rot="18856433">
              <a:off x="4141248" y="3969326"/>
              <a:ext cx="4572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7" name="Rectangle 10"/>
            <p:cNvSpPr>
              <a:spLocks/>
            </p:cNvSpPr>
            <p:nvPr/>
          </p:nvSpPr>
          <p:spPr bwMode="auto">
            <a:xfrm rot="18801098">
              <a:off x="4451833" y="3655717"/>
              <a:ext cx="4572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8" name="Rectangle 12"/>
            <p:cNvSpPr>
              <a:spLocks/>
            </p:cNvSpPr>
            <p:nvPr/>
          </p:nvSpPr>
          <p:spPr bwMode="auto">
            <a:xfrm rot="2682047" flipV="1">
              <a:off x="4768921" y="4514894"/>
              <a:ext cx="330273" cy="45719"/>
            </a:xfrm>
            <a:prstGeom prst="rect">
              <a:avLst/>
            </a:prstGeom>
            <a:solidFill>
              <a:srgbClr val="99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9" name="Rectangle 13"/>
            <p:cNvSpPr>
              <a:spLocks/>
            </p:cNvSpPr>
            <p:nvPr/>
          </p:nvSpPr>
          <p:spPr bwMode="auto">
            <a:xfrm rot="2830609">
              <a:off x="4617897" y="4291478"/>
              <a:ext cx="293948" cy="4571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0" name="Rectangle 45"/>
            <p:cNvSpPr>
              <a:spLocks/>
            </p:cNvSpPr>
            <p:nvPr/>
          </p:nvSpPr>
          <p:spPr bwMode="auto">
            <a:xfrm rot="2700000">
              <a:off x="4983491" y="2764305"/>
              <a:ext cx="457200" cy="76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1" name="Rectangle 13"/>
            <p:cNvSpPr>
              <a:spLocks/>
            </p:cNvSpPr>
            <p:nvPr/>
          </p:nvSpPr>
          <p:spPr bwMode="auto">
            <a:xfrm rot="2830609">
              <a:off x="5310486" y="3038655"/>
              <a:ext cx="293948" cy="6423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" name="Rectangle 45"/>
            <p:cNvSpPr>
              <a:spLocks/>
            </p:cNvSpPr>
            <p:nvPr/>
          </p:nvSpPr>
          <p:spPr bwMode="auto">
            <a:xfrm rot="1436850">
              <a:off x="5831214" y="2916705"/>
              <a:ext cx="457200" cy="76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3" name="Rectangle 9"/>
            <p:cNvSpPr>
              <a:spLocks/>
            </p:cNvSpPr>
            <p:nvPr/>
          </p:nvSpPr>
          <p:spPr bwMode="auto">
            <a:xfrm rot="1463045">
              <a:off x="5394991" y="2728420"/>
              <a:ext cx="4572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4" name="Rectangle 3"/>
            <p:cNvSpPr>
              <a:spLocks/>
            </p:cNvSpPr>
            <p:nvPr/>
          </p:nvSpPr>
          <p:spPr bwMode="auto">
            <a:xfrm>
              <a:off x="219075" y="200025"/>
              <a:ext cx="1558925" cy="860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RIGHT</a:t>
              </a:r>
            </a:p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Seizures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458200" y="4191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RF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391400" y="502920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ROF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323265" y="5434117"/>
              <a:ext cx="529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RAT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00600" y="580286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RMT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00400" y="541020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RPT</a:t>
              </a:r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5323491" y="4944329"/>
              <a:ext cx="358398" cy="348303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>
              <a:stCxn id="144" idx="7"/>
            </p:cNvCxnSpPr>
            <p:nvPr/>
          </p:nvCxnSpPr>
          <p:spPr>
            <a:xfrm flipV="1">
              <a:off x="5629403" y="3579606"/>
              <a:ext cx="1316039" cy="14157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8" idx="2"/>
              <a:endCxn id="65" idx="0"/>
            </p:cNvCxnSpPr>
            <p:nvPr/>
          </p:nvCxnSpPr>
          <p:spPr>
            <a:xfrm flipH="1">
              <a:off x="6009170" y="3554828"/>
              <a:ext cx="968671" cy="19482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65" idx="0"/>
              <a:endCxn id="64" idx="0"/>
            </p:cNvCxnSpPr>
            <p:nvPr/>
          </p:nvCxnSpPr>
          <p:spPr>
            <a:xfrm flipH="1" flipV="1">
              <a:off x="5800614" y="5293466"/>
              <a:ext cx="208556" cy="209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64" idx="0"/>
              <a:endCxn id="20" idx="2"/>
            </p:cNvCxnSpPr>
            <p:nvPr/>
          </p:nvCxnSpPr>
          <p:spPr>
            <a:xfrm flipV="1">
              <a:off x="5800614" y="3696257"/>
              <a:ext cx="1466633" cy="15972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20" idx="2"/>
              <a:endCxn id="70" idx="0"/>
            </p:cNvCxnSpPr>
            <p:nvPr/>
          </p:nvCxnSpPr>
          <p:spPr>
            <a:xfrm flipH="1">
              <a:off x="6224642" y="3696257"/>
              <a:ext cx="1042605" cy="20566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70" idx="0"/>
              <a:endCxn id="32" idx="2"/>
            </p:cNvCxnSpPr>
            <p:nvPr/>
          </p:nvCxnSpPr>
          <p:spPr>
            <a:xfrm flipV="1">
              <a:off x="6224642" y="4427428"/>
              <a:ext cx="362361" cy="13254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2" idx="2"/>
              <a:endCxn id="40" idx="2"/>
            </p:cNvCxnSpPr>
            <p:nvPr/>
          </p:nvCxnSpPr>
          <p:spPr>
            <a:xfrm flipH="1" flipV="1">
              <a:off x="6366057" y="4201401"/>
              <a:ext cx="220946" cy="2260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40" idx="2"/>
              <a:endCxn id="38" idx="2"/>
            </p:cNvCxnSpPr>
            <p:nvPr/>
          </p:nvCxnSpPr>
          <p:spPr>
            <a:xfrm flipH="1" flipV="1">
              <a:off x="6146025" y="3966150"/>
              <a:ext cx="220032" cy="235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38" idx="2"/>
              <a:endCxn id="36" idx="2"/>
            </p:cNvCxnSpPr>
            <p:nvPr/>
          </p:nvCxnSpPr>
          <p:spPr>
            <a:xfrm flipH="1" flipV="1">
              <a:off x="5923031" y="3737629"/>
              <a:ext cx="222994" cy="2285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36" idx="2"/>
              <a:endCxn id="16" idx="2"/>
            </p:cNvCxnSpPr>
            <p:nvPr/>
          </p:nvCxnSpPr>
          <p:spPr>
            <a:xfrm flipV="1">
              <a:off x="5923031" y="3420744"/>
              <a:ext cx="765035" cy="3168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6" idx="2"/>
              <a:endCxn id="42" idx="2"/>
            </p:cNvCxnSpPr>
            <p:nvPr/>
          </p:nvCxnSpPr>
          <p:spPr>
            <a:xfrm>
              <a:off x="6688066" y="3420744"/>
              <a:ext cx="335474" cy="1463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42" idx="2"/>
              <a:endCxn id="34" idx="2"/>
            </p:cNvCxnSpPr>
            <p:nvPr/>
          </p:nvCxnSpPr>
          <p:spPr>
            <a:xfrm flipH="1" flipV="1">
              <a:off x="6805373" y="4651123"/>
              <a:ext cx="218167" cy="23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19075" y="5839628"/>
              <a:ext cx="4888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80760" y="5658934"/>
              <a:ext cx="11034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1-5</a:t>
              </a:r>
            </a:p>
            <a:p>
              <a:r>
                <a:rPr lang="en-US" dirty="0" smtClean="0"/>
                <a:t>6-10</a:t>
              </a:r>
            </a:p>
            <a:p>
              <a:r>
                <a:rPr lang="en-US" dirty="0" smtClean="0"/>
                <a:t>11-12</a:t>
              </a:r>
              <a:endParaRPr lang="en-US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04915" y="6116960"/>
              <a:ext cx="48881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25735" y="6408468"/>
              <a:ext cx="488814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94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 Amplitude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32671" y="-600786"/>
            <a:ext cx="11069702" cy="7534986"/>
            <a:chOff x="-632671" y="-600786"/>
            <a:chExt cx="11069702" cy="7534986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25" y="182563"/>
              <a:ext cx="8078788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9"/>
            <p:cNvGrpSpPr>
              <a:grpSpLocks/>
            </p:cNvGrpSpPr>
            <p:nvPr/>
          </p:nvGrpSpPr>
          <p:grpSpPr bwMode="auto">
            <a:xfrm rot="18352920">
              <a:off x="820359" y="3823617"/>
              <a:ext cx="3560762" cy="858837"/>
              <a:chOff x="133690" y="3018570"/>
              <a:chExt cx="3560763" cy="858838"/>
            </a:xfrm>
          </p:grpSpPr>
          <p:pic>
            <p:nvPicPr>
              <p:cNvPr id="6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690" y="3018570"/>
                <a:ext cx="3560763" cy="858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" name="Group 92"/>
              <p:cNvGrpSpPr>
                <a:grpSpLocks/>
              </p:cNvGrpSpPr>
              <p:nvPr/>
            </p:nvGrpSpPr>
            <p:grpSpPr bwMode="auto">
              <a:xfrm>
                <a:off x="1352376" y="3378395"/>
                <a:ext cx="261610" cy="246221"/>
                <a:chOff x="3986651" y="3558893"/>
                <a:chExt cx="261610" cy="246221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>
                  <a:off x="3997600" y="3561180"/>
                  <a:ext cx="220663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4" name="TextBox 9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8" name="Group 95"/>
              <p:cNvGrpSpPr>
                <a:grpSpLocks/>
              </p:cNvGrpSpPr>
              <p:nvPr/>
            </p:nvGrpSpPr>
            <p:grpSpPr bwMode="auto">
              <a:xfrm>
                <a:off x="1668096" y="3381266"/>
                <a:ext cx="255987" cy="246221"/>
                <a:chOff x="3986651" y="3558893"/>
                <a:chExt cx="255987" cy="246221"/>
              </a:xfrm>
            </p:grpSpPr>
            <p:sp>
              <p:nvSpPr>
                <p:cNvPr id="21" name="Oval 20"/>
                <p:cNvSpPr/>
                <p:nvPr/>
              </p:nvSpPr>
              <p:spPr bwMode="auto">
                <a:xfrm>
                  <a:off x="4001821" y="3543183"/>
                  <a:ext cx="225425" cy="2444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9" name="Group 98"/>
              <p:cNvGrpSpPr>
                <a:grpSpLocks/>
              </p:cNvGrpSpPr>
              <p:nvPr/>
            </p:nvGrpSpPr>
            <p:grpSpPr bwMode="auto">
              <a:xfrm>
                <a:off x="1983816" y="3384245"/>
                <a:ext cx="255987" cy="246221"/>
                <a:chOff x="3986651" y="3558893"/>
                <a:chExt cx="255987" cy="246221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3990573" y="3548492"/>
                  <a:ext cx="234950" cy="2317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0" name="TextBox 10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0" name="Group 101"/>
              <p:cNvGrpSpPr>
                <a:grpSpLocks/>
              </p:cNvGrpSpPr>
              <p:nvPr/>
            </p:nvGrpSpPr>
            <p:grpSpPr bwMode="auto">
              <a:xfrm>
                <a:off x="391439" y="3382577"/>
                <a:ext cx="255987" cy="246221"/>
                <a:chOff x="3986651" y="3558893"/>
                <a:chExt cx="255987" cy="246221"/>
              </a:xfrm>
            </p:grpSpPr>
            <p:sp>
              <p:nvSpPr>
                <p:cNvPr id="17" name="Oval 16"/>
                <p:cNvSpPr/>
                <p:nvPr/>
              </p:nvSpPr>
              <p:spPr bwMode="auto">
                <a:xfrm>
                  <a:off x="3987010" y="3547525"/>
                  <a:ext cx="23653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8" name="TextBox 10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1" name="Group 104"/>
              <p:cNvGrpSpPr>
                <a:grpSpLocks/>
              </p:cNvGrpSpPr>
              <p:nvPr/>
            </p:nvGrpSpPr>
            <p:grpSpPr bwMode="auto">
              <a:xfrm>
                <a:off x="713843" y="3385556"/>
                <a:ext cx="255987" cy="246221"/>
                <a:chOff x="3986651" y="3558893"/>
                <a:chExt cx="255987" cy="246221"/>
              </a:xfrm>
            </p:grpSpPr>
            <p:sp>
              <p:nvSpPr>
                <p:cNvPr id="15" name="Oval 14"/>
                <p:cNvSpPr/>
                <p:nvPr/>
              </p:nvSpPr>
              <p:spPr bwMode="auto">
                <a:xfrm>
                  <a:off x="3986932" y="3547273"/>
                  <a:ext cx="23495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" name="TextBox 10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2" name="Group 107"/>
              <p:cNvGrpSpPr>
                <a:grpSpLocks/>
              </p:cNvGrpSpPr>
              <p:nvPr/>
            </p:nvGrpSpPr>
            <p:grpSpPr bwMode="auto">
              <a:xfrm>
                <a:off x="1029563" y="3388535"/>
                <a:ext cx="255987" cy="246221"/>
                <a:chOff x="3986651" y="3558893"/>
                <a:chExt cx="255987" cy="246221"/>
              </a:xfrm>
            </p:grpSpPr>
            <p:sp>
              <p:nvSpPr>
                <p:cNvPr id="13" name="Oval 12"/>
                <p:cNvSpPr/>
                <p:nvPr/>
              </p:nvSpPr>
              <p:spPr bwMode="auto">
                <a:xfrm>
                  <a:off x="3984945" y="3552771"/>
                  <a:ext cx="23495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4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-95586" y="6034087"/>
              <a:ext cx="3265350" cy="823913"/>
              <a:chOff x="31887" y="5622925"/>
              <a:chExt cx="3265350" cy="823913"/>
            </a:xfrm>
          </p:grpSpPr>
          <p:sp>
            <p:nvSpPr>
              <p:cNvPr id="26" name="TextBox 30"/>
              <p:cNvSpPr txBox="1">
                <a:spLocks noChangeArrowheads="1"/>
              </p:cNvSpPr>
              <p:nvPr/>
            </p:nvSpPr>
            <p:spPr bwMode="auto">
              <a:xfrm>
                <a:off x="31887" y="5667731"/>
                <a:ext cx="9144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dirty="0" smtClean="0">
                    <a:solidFill>
                      <a:srgbClr val="000000"/>
                    </a:solidFill>
                  </a:rPr>
                  <a:t>LDA</a:t>
                </a:r>
                <a:endParaRPr lang="en-US" alt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Box 30"/>
              <p:cNvSpPr txBox="1">
                <a:spLocks noChangeArrowheads="1"/>
              </p:cNvSpPr>
              <p:nvPr/>
            </p:nvSpPr>
            <p:spPr bwMode="auto">
              <a:xfrm>
                <a:off x="52456" y="6046788"/>
                <a:ext cx="9144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000" dirty="0" smtClean="0">
                    <a:solidFill>
                      <a:srgbClr val="000000"/>
                    </a:solidFill>
                  </a:rPr>
                  <a:t>LDH</a:t>
                </a:r>
                <a:endParaRPr lang="en-US" altLang="en-US" sz="2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8" name="Group 121"/>
              <p:cNvGrpSpPr>
                <a:grpSpLocks/>
              </p:cNvGrpSpPr>
              <p:nvPr/>
            </p:nvGrpSpPr>
            <p:grpSpPr bwMode="auto">
              <a:xfrm rot="10785671">
                <a:off x="593724" y="5622925"/>
                <a:ext cx="2703513" cy="428625"/>
                <a:chOff x="4418834" y="3125359"/>
                <a:chExt cx="2703513" cy="430212"/>
              </a:xfrm>
            </p:grpSpPr>
            <p:pic>
              <p:nvPicPr>
                <p:cNvPr id="37" name="Picture 6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4213">
                  <a:off x="4418834" y="3125359"/>
                  <a:ext cx="2703513" cy="430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8" name="Oval 49"/>
                <p:cNvSpPr>
                  <a:spLocks/>
                </p:cNvSpPr>
                <p:nvPr/>
              </p:nvSpPr>
              <p:spPr bwMode="auto">
                <a:xfrm rot="-10785671">
                  <a:off x="5607849" y="3231912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4</a:t>
                  </a:r>
                </a:p>
              </p:txBody>
            </p:sp>
            <p:sp>
              <p:nvSpPr>
                <p:cNvPr id="39" name="Oval 49"/>
                <p:cNvSpPr>
                  <a:spLocks/>
                </p:cNvSpPr>
                <p:nvPr/>
              </p:nvSpPr>
              <p:spPr bwMode="auto">
                <a:xfrm rot="-10785671">
                  <a:off x="5288824" y="3216238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3</a:t>
                  </a:r>
                </a:p>
              </p:txBody>
            </p:sp>
            <p:sp>
              <p:nvSpPr>
                <p:cNvPr id="40" name="Oval 49"/>
                <p:cNvSpPr>
                  <a:spLocks/>
                </p:cNvSpPr>
                <p:nvPr/>
              </p:nvSpPr>
              <p:spPr bwMode="auto">
                <a:xfrm rot="-10785671">
                  <a:off x="4998374" y="3200681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2</a:t>
                  </a:r>
                </a:p>
              </p:txBody>
            </p:sp>
            <p:sp>
              <p:nvSpPr>
                <p:cNvPr id="41" name="Oval 49"/>
                <p:cNvSpPr>
                  <a:spLocks/>
                </p:cNvSpPr>
                <p:nvPr/>
              </p:nvSpPr>
              <p:spPr bwMode="auto">
                <a:xfrm rot="-10785671">
                  <a:off x="4676094" y="3204114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29" name="Group 121"/>
              <p:cNvGrpSpPr>
                <a:grpSpLocks/>
              </p:cNvGrpSpPr>
              <p:nvPr/>
            </p:nvGrpSpPr>
            <p:grpSpPr bwMode="auto">
              <a:xfrm rot="10785671">
                <a:off x="590549" y="6005513"/>
                <a:ext cx="2703513" cy="428625"/>
                <a:chOff x="4418834" y="3125359"/>
                <a:chExt cx="2703513" cy="430212"/>
              </a:xfrm>
            </p:grpSpPr>
            <p:pic>
              <p:nvPicPr>
                <p:cNvPr id="32" name="Picture 6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4213">
                  <a:off x="4418834" y="3125359"/>
                  <a:ext cx="2703513" cy="430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" name="Oval 49"/>
                <p:cNvSpPr>
                  <a:spLocks/>
                </p:cNvSpPr>
                <p:nvPr/>
              </p:nvSpPr>
              <p:spPr bwMode="auto">
                <a:xfrm rot="-10785671">
                  <a:off x="5607849" y="3231913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 dirty="0">
                      <a:latin typeface="Arial" charset="0"/>
                      <a:ea typeface="ＭＳ Ｐゴシック" charset="0"/>
                      <a:sym typeface="Arial" charset="0"/>
                    </a:rPr>
                    <a:t>4</a:t>
                  </a:r>
                </a:p>
              </p:txBody>
            </p:sp>
            <p:sp>
              <p:nvSpPr>
                <p:cNvPr id="34" name="Oval 49"/>
                <p:cNvSpPr>
                  <a:spLocks/>
                </p:cNvSpPr>
                <p:nvPr/>
              </p:nvSpPr>
              <p:spPr bwMode="auto">
                <a:xfrm rot="-10785671">
                  <a:off x="5288824" y="3216238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3</a:t>
                  </a:r>
                </a:p>
              </p:txBody>
            </p:sp>
            <p:sp>
              <p:nvSpPr>
                <p:cNvPr id="35" name="Oval 49"/>
                <p:cNvSpPr>
                  <a:spLocks/>
                </p:cNvSpPr>
                <p:nvPr/>
              </p:nvSpPr>
              <p:spPr bwMode="auto">
                <a:xfrm rot="-10785671">
                  <a:off x="4998374" y="3200682"/>
                  <a:ext cx="228600" cy="2278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2</a:t>
                  </a:r>
                </a:p>
              </p:txBody>
            </p:sp>
            <p:sp>
              <p:nvSpPr>
                <p:cNvPr id="36" name="Oval 49"/>
                <p:cNvSpPr>
                  <a:spLocks/>
                </p:cNvSpPr>
                <p:nvPr/>
              </p:nvSpPr>
              <p:spPr bwMode="auto">
                <a:xfrm rot="-10785671">
                  <a:off x="4676094" y="3204114"/>
                  <a:ext cx="228600" cy="22785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Arial" charset="0"/>
                      <a:ea typeface="ＭＳ Ｐゴシック" charset="0"/>
                      <a:sym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44" name="Rectangle 3"/>
            <p:cNvSpPr>
              <a:spLocks/>
            </p:cNvSpPr>
            <p:nvPr/>
          </p:nvSpPr>
          <p:spPr bwMode="auto">
            <a:xfrm>
              <a:off x="506928" y="246063"/>
              <a:ext cx="959406" cy="861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LEFT</a:t>
              </a:r>
            </a:p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35</a:t>
              </a:r>
              <a:r>
                <a:rPr lang="en-US" altLang="en-US" sz="28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-70</a:t>
              </a:r>
              <a:endParaRPr lang="en-US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710112" y="3759200"/>
              <a:ext cx="471488" cy="2946400"/>
              <a:chOff x="4710112" y="3581400"/>
              <a:chExt cx="471488" cy="2946400"/>
            </a:xfrm>
          </p:grpSpPr>
          <p:grpSp>
            <p:nvGrpSpPr>
              <p:cNvPr id="50" name="Group 228"/>
              <p:cNvGrpSpPr>
                <a:grpSpLocks/>
              </p:cNvGrpSpPr>
              <p:nvPr/>
            </p:nvGrpSpPr>
            <p:grpSpPr bwMode="auto">
              <a:xfrm rot="5400000">
                <a:off x="3472656" y="4818856"/>
                <a:ext cx="2946400" cy="471488"/>
                <a:chOff x="1525337" y="6243053"/>
                <a:chExt cx="2946400" cy="471488"/>
              </a:xfrm>
            </p:grpSpPr>
            <p:pic>
              <p:nvPicPr>
                <p:cNvPr id="53" name="Picture 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525337" y="6243053"/>
                  <a:ext cx="2946400" cy="471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4" name="Group 211"/>
                <p:cNvGrpSpPr>
                  <a:grpSpLocks/>
                </p:cNvGrpSpPr>
                <p:nvPr/>
              </p:nvGrpSpPr>
              <p:grpSpPr bwMode="auto">
                <a:xfrm>
                  <a:off x="3919363" y="6342369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4" name="Oval 63"/>
                  <p:cNvSpPr/>
                  <p:nvPr/>
                </p:nvSpPr>
                <p:spPr bwMode="auto">
                  <a:xfrm>
                    <a:off x="3987313" y="356076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5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55" name="Group 214"/>
                <p:cNvGrpSpPr>
                  <a:grpSpLocks/>
                </p:cNvGrpSpPr>
                <p:nvPr/>
              </p:nvGrpSpPr>
              <p:grpSpPr bwMode="auto">
                <a:xfrm>
                  <a:off x="2981981" y="6338187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62" name="Oval 61"/>
                  <p:cNvSpPr/>
                  <p:nvPr/>
                </p:nvSpPr>
                <p:spPr bwMode="auto">
                  <a:xfrm>
                    <a:off x="3990198" y="3561456"/>
                    <a:ext cx="222250" cy="23336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3" name="Text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56" name="Group 217"/>
                <p:cNvGrpSpPr>
                  <a:grpSpLocks/>
                </p:cNvGrpSpPr>
                <p:nvPr/>
              </p:nvGrpSpPr>
              <p:grpSpPr bwMode="auto">
                <a:xfrm>
                  <a:off x="3600083" y="6338664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60" name="Oval 59"/>
                  <p:cNvSpPr/>
                  <p:nvPr/>
                </p:nvSpPr>
                <p:spPr bwMode="auto">
                  <a:xfrm>
                    <a:off x="3987978" y="3554509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61" name="Text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57" name="Group 220"/>
                <p:cNvGrpSpPr>
                  <a:grpSpLocks/>
                </p:cNvGrpSpPr>
                <p:nvPr/>
              </p:nvGrpSpPr>
              <p:grpSpPr bwMode="auto">
                <a:xfrm>
                  <a:off x="3294168" y="634164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58" name="Oval 57"/>
                  <p:cNvSpPr/>
                  <p:nvPr/>
                </p:nvSpPr>
                <p:spPr bwMode="auto">
                  <a:xfrm>
                    <a:off x="3986714" y="3552687"/>
                    <a:ext cx="228600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59" name="Text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52" name="Rectangle 10"/>
              <p:cNvSpPr>
                <a:spLocks/>
              </p:cNvSpPr>
              <p:nvPr/>
            </p:nvSpPr>
            <p:spPr bwMode="auto">
              <a:xfrm rot="16200000">
                <a:off x="4743902" y="4582401"/>
                <a:ext cx="457200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9" name="Group 90"/>
            <p:cNvGrpSpPr>
              <a:grpSpLocks/>
            </p:cNvGrpSpPr>
            <p:nvPr/>
          </p:nvGrpSpPr>
          <p:grpSpPr bwMode="auto">
            <a:xfrm rot="18529156">
              <a:off x="2531837" y="5225256"/>
              <a:ext cx="2946400" cy="471488"/>
              <a:chOff x="148394" y="5614721"/>
              <a:chExt cx="2946400" cy="471488"/>
            </a:xfrm>
          </p:grpSpPr>
          <p:pic>
            <p:nvPicPr>
              <p:cNvPr id="72" name="Picture 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394" y="5614721"/>
                <a:ext cx="2946400" cy="47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3" name="Group 141"/>
              <p:cNvGrpSpPr>
                <a:grpSpLocks/>
              </p:cNvGrpSpPr>
              <p:nvPr/>
            </p:nvGrpSpPr>
            <p:grpSpPr bwMode="auto">
              <a:xfrm>
                <a:off x="1391144" y="5743272"/>
                <a:ext cx="261610" cy="246221"/>
                <a:chOff x="3986651" y="3558893"/>
                <a:chExt cx="261610" cy="246221"/>
              </a:xfrm>
            </p:grpSpPr>
            <p:sp>
              <p:nvSpPr>
                <p:cNvPr id="83" name="Oval 82"/>
                <p:cNvSpPr/>
                <p:nvPr/>
              </p:nvSpPr>
              <p:spPr bwMode="auto">
                <a:xfrm>
                  <a:off x="4007662" y="3544888"/>
                  <a:ext cx="234950" cy="23336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4" name="TextBox 14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74" name="Group 144"/>
              <p:cNvGrpSpPr>
                <a:grpSpLocks/>
              </p:cNvGrpSpPr>
              <p:nvPr/>
            </p:nvGrpSpPr>
            <p:grpSpPr bwMode="auto">
              <a:xfrm>
                <a:off x="450259" y="5747454"/>
                <a:ext cx="255987" cy="246221"/>
                <a:chOff x="3986651" y="3558893"/>
                <a:chExt cx="255987" cy="246221"/>
              </a:xfrm>
            </p:grpSpPr>
            <p:sp>
              <p:nvSpPr>
                <p:cNvPr id="81" name="Oval 80"/>
                <p:cNvSpPr/>
                <p:nvPr/>
              </p:nvSpPr>
              <p:spPr bwMode="auto">
                <a:xfrm>
                  <a:off x="4004584" y="3549069"/>
                  <a:ext cx="227012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2" name="TextBox 14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5" name="Group 147"/>
              <p:cNvGrpSpPr>
                <a:grpSpLocks/>
              </p:cNvGrpSpPr>
              <p:nvPr/>
            </p:nvGrpSpPr>
            <p:grpSpPr bwMode="auto">
              <a:xfrm>
                <a:off x="765979" y="5750433"/>
                <a:ext cx="255987" cy="246221"/>
                <a:chOff x="3986651" y="3558893"/>
                <a:chExt cx="255987" cy="246221"/>
              </a:xfrm>
            </p:grpSpPr>
            <p:sp>
              <p:nvSpPr>
                <p:cNvPr id="79" name="Oval 78"/>
                <p:cNvSpPr/>
                <p:nvPr/>
              </p:nvSpPr>
              <p:spPr bwMode="auto">
                <a:xfrm>
                  <a:off x="3998481" y="3543940"/>
                  <a:ext cx="228600" cy="2444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80" name="TextBox 14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6" name="Group 150"/>
              <p:cNvGrpSpPr>
                <a:grpSpLocks/>
              </p:cNvGrpSpPr>
              <p:nvPr/>
            </p:nvGrpSpPr>
            <p:grpSpPr bwMode="auto">
              <a:xfrm>
                <a:off x="1081699" y="5753412"/>
                <a:ext cx="255987" cy="246221"/>
                <a:chOff x="3986651" y="3558893"/>
                <a:chExt cx="255987" cy="246221"/>
              </a:xfrm>
            </p:grpSpPr>
            <p:sp>
              <p:nvSpPr>
                <p:cNvPr id="77" name="Oval 76"/>
                <p:cNvSpPr/>
                <p:nvPr/>
              </p:nvSpPr>
              <p:spPr bwMode="auto">
                <a:xfrm>
                  <a:off x="4008635" y="3545328"/>
                  <a:ext cx="227013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78" name="TextBox 15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86" name="Group 228"/>
            <p:cNvGrpSpPr>
              <a:grpSpLocks/>
            </p:cNvGrpSpPr>
            <p:nvPr/>
          </p:nvGrpSpPr>
          <p:grpSpPr bwMode="auto">
            <a:xfrm rot="2692847">
              <a:off x="4597400" y="4716307"/>
              <a:ext cx="2946400" cy="471487"/>
              <a:chOff x="1525337" y="6243053"/>
              <a:chExt cx="2946400" cy="471488"/>
            </a:xfrm>
          </p:grpSpPr>
          <p:pic>
            <p:nvPicPr>
              <p:cNvPr id="89" name="Picture 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525337" y="6243053"/>
                <a:ext cx="2946400" cy="47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0" name="Group 211"/>
              <p:cNvGrpSpPr>
                <a:grpSpLocks/>
              </p:cNvGrpSpPr>
              <p:nvPr/>
            </p:nvGrpSpPr>
            <p:grpSpPr bwMode="auto">
              <a:xfrm>
                <a:off x="3919363" y="6342369"/>
                <a:ext cx="255987" cy="246221"/>
                <a:chOff x="3986651" y="3558893"/>
                <a:chExt cx="255987" cy="246221"/>
              </a:xfrm>
            </p:grpSpPr>
            <p:sp>
              <p:nvSpPr>
                <p:cNvPr id="100" name="Oval 99"/>
                <p:cNvSpPr/>
                <p:nvPr/>
              </p:nvSpPr>
              <p:spPr bwMode="auto">
                <a:xfrm>
                  <a:off x="3988220" y="3561482"/>
                  <a:ext cx="228600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01" name="TextBox 21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91" name="Group 214"/>
              <p:cNvGrpSpPr>
                <a:grpSpLocks/>
              </p:cNvGrpSpPr>
              <p:nvPr/>
            </p:nvGrpSpPr>
            <p:grpSpPr bwMode="auto">
              <a:xfrm>
                <a:off x="2981981" y="6338187"/>
                <a:ext cx="261610" cy="246221"/>
                <a:chOff x="3986651" y="3558893"/>
                <a:chExt cx="261610" cy="246221"/>
              </a:xfrm>
            </p:grpSpPr>
            <p:sp>
              <p:nvSpPr>
                <p:cNvPr id="98" name="Oval 97"/>
                <p:cNvSpPr/>
                <p:nvPr/>
              </p:nvSpPr>
              <p:spPr bwMode="auto">
                <a:xfrm>
                  <a:off x="3993471" y="3566524"/>
                  <a:ext cx="223837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99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92" name="Group 217"/>
              <p:cNvGrpSpPr>
                <a:grpSpLocks/>
              </p:cNvGrpSpPr>
              <p:nvPr/>
            </p:nvGrpSpPr>
            <p:grpSpPr bwMode="auto">
              <a:xfrm>
                <a:off x="3600083" y="6338664"/>
                <a:ext cx="255987" cy="246221"/>
                <a:chOff x="3986651" y="3558893"/>
                <a:chExt cx="255987" cy="246221"/>
              </a:xfrm>
            </p:grpSpPr>
            <p:sp>
              <p:nvSpPr>
                <p:cNvPr id="96" name="Oval 95"/>
                <p:cNvSpPr/>
                <p:nvPr/>
              </p:nvSpPr>
              <p:spPr bwMode="auto">
                <a:xfrm>
                  <a:off x="3988284" y="3560588"/>
                  <a:ext cx="223837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97" name="TextBox 21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93" name="Group 220"/>
              <p:cNvGrpSpPr>
                <a:grpSpLocks/>
              </p:cNvGrpSpPr>
              <p:nvPr/>
            </p:nvGrpSpPr>
            <p:grpSpPr bwMode="auto">
              <a:xfrm>
                <a:off x="3294168" y="6341645"/>
                <a:ext cx="255987" cy="246221"/>
                <a:chOff x="3986651" y="3558893"/>
                <a:chExt cx="255987" cy="246221"/>
              </a:xfrm>
            </p:grpSpPr>
            <p:sp>
              <p:nvSpPr>
                <p:cNvPr id="94" name="Oval 93"/>
                <p:cNvSpPr/>
                <p:nvPr/>
              </p:nvSpPr>
              <p:spPr bwMode="auto">
                <a:xfrm>
                  <a:off x="3990866" y="3565397"/>
                  <a:ext cx="225425" cy="23495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95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102" name="Group 493"/>
            <p:cNvGrpSpPr>
              <a:grpSpLocks/>
            </p:cNvGrpSpPr>
            <p:nvPr/>
          </p:nvGrpSpPr>
          <p:grpSpPr bwMode="auto">
            <a:xfrm rot="21333984">
              <a:off x="-632671" y="2741616"/>
              <a:ext cx="4465637" cy="592138"/>
              <a:chOff x="2667000" y="3352800"/>
              <a:chExt cx="4465638" cy="592138"/>
            </a:xfrm>
          </p:grpSpPr>
          <p:pic>
            <p:nvPicPr>
              <p:cNvPr id="103" name="Picture 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3352800"/>
                <a:ext cx="4465638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4" name="Group 495"/>
              <p:cNvGrpSpPr>
                <a:grpSpLocks/>
              </p:cNvGrpSpPr>
              <p:nvPr/>
            </p:nvGrpSpPr>
            <p:grpSpPr bwMode="auto">
              <a:xfrm>
                <a:off x="3986651" y="3558893"/>
                <a:ext cx="261610" cy="246221"/>
                <a:chOff x="3986651" y="3558893"/>
                <a:chExt cx="261610" cy="246221"/>
              </a:xfrm>
            </p:grpSpPr>
            <p:sp>
              <p:nvSpPr>
                <p:cNvPr id="126" name="Oval 125"/>
                <p:cNvSpPr/>
                <p:nvPr/>
              </p:nvSpPr>
              <p:spPr bwMode="auto">
                <a:xfrm>
                  <a:off x="3997325" y="3562350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7" name="TextBox 51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05" name="Group 496"/>
              <p:cNvGrpSpPr>
                <a:grpSpLocks/>
              </p:cNvGrpSpPr>
              <p:nvPr/>
            </p:nvGrpSpPr>
            <p:grpSpPr bwMode="auto">
              <a:xfrm>
                <a:off x="4322423" y="3555080"/>
                <a:ext cx="255987" cy="246221"/>
                <a:chOff x="3986651" y="3558893"/>
                <a:chExt cx="255987" cy="246221"/>
              </a:xfrm>
            </p:grpSpPr>
            <p:sp>
              <p:nvSpPr>
                <p:cNvPr id="124" name="Oval 123"/>
                <p:cNvSpPr/>
                <p:nvPr/>
              </p:nvSpPr>
              <p:spPr bwMode="auto">
                <a:xfrm>
                  <a:off x="3998103" y="3561401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5" name="TextBox 51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06" name="Group 497"/>
              <p:cNvGrpSpPr>
                <a:grpSpLocks/>
              </p:cNvGrpSpPr>
              <p:nvPr/>
            </p:nvGrpSpPr>
            <p:grpSpPr bwMode="auto">
              <a:xfrm>
                <a:off x="4658195" y="3558059"/>
                <a:ext cx="255987" cy="246221"/>
                <a:chOff x="3986651" y="3558893"/>
                <a:chExt cx="255987" cy="246221"/>
              </a:xfrm>
            </p:grpSpPr>
            <p:sp>
              <p:nvSpPr>
                <p:cNvPr id="122" name="Oval 121"/>
                <p:cNvSpPr/>
                <p:nvPr/>
              </p:nvSpPr>
              <p:spPr bwMode="auto">
                <a:xfrm>
                  <a:off x="3997293" y="3561597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3" name="TextBox 51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</a:rPr>
                    <a:t>6</a:t>
                  </a:r>
                  <a:endParaRPr lang="en-US" altLang="en-US" sz="10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7" name="Group 498"/>
              <p:cNvGrpSpPr>
                <a:grpSpLocks/>
              </p:cNvGrpSpPr>
              <p:nvPr/>
            </p:nvGrpSpPr>
            <p:grpSpPr bwMode="auto">
              <a:xfrm>
                <a:off x="4993967" y="3554246"/>
                <a:ext cx="255987" cy="246221"/>
                <a:chOff x="3986651" y="3558893"/>
                <a:chExt cx="255987" cy="246221"/>
              </a:xfrm>
            </p:grpSpPr>
            <p:sp>
              <p:nvSpPr>
                <p:cNvPr id="120" name="Oval 119"/>
                <p:cNvSpPr/>
                <p:nvPr/>
              </p:nvSpPr>
              <p:spPr bwMode="auto">
                <a:xfrm>
                  <a:off x="3998072" y="3562235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21" name="TextBox 51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08" name="Group 499"/>
              <p:cNvGrpSpPr>
                <a:grpSpLocks/>
              </p:cNvGrpSpPr>
              <p:nvPr/>
            </p:nvGrpSpPr>
            <p:grpSpPr bwMode="auto">
              <a:xfrm>
                <a:off x="5329739" y="3557225"/>
                <a:ext cx="255987" cy="246221"/>
                <a:chOff x="3986651" y="3558893"/>
                <a:chExt cx="255987" cy="246221"/>
              </a:xfrm>
            </p:grpSpPr>
            <p:sp>
              <p:nvSpPr>
                <p:cNvPr id="118" name="Oval 117"/>
                <p:cNvSpPr/>
                <p:nvPr/>
              </p:nvSpPr>
              <p:spPr bwMode="auto">
                <a:xfrm>
                  <a:off x="3997263" y="3562431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9" name="TextBox 51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09" name="Group 500"/>
              <p:cNvGrpSpPr>
                <a:grpSpLocks/>
              </p:cNvGrpSpPr>
              <p:nvPr/>
            </p:nvGrpSpPr>
            <p:grpSpPr bwMode="auto">
              <a:xfrm>
                <a:off x="2972242" y="3556391"/>
                <a:ext cx="255987" cy="246221"/>
                <a:chOff x="3986651" y="3558893"/>
                <a:chExt cx="255987" cy="246221"/>
              </a:xfrm>
            </p:grpSpPr>
            <p:sp>
              <p:nvSpPr>
                <p:cNvPr id="116" name="Oval 115"/>
                <p:cNvSpPr/>
                <p:nvPr/>
              </p:nvSpPr>
              <p:spPr bwMode="auto">
                <a:xfrm>
                  <a:off x="3997321" y="3561677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7" name="TextBox 50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10" name="Group 501"/>
              <p:cNvGrpSpPr>
                <a:grpSpLocks/>
              </p:cNvGrpSpPr>
              <p:nvPr/>
            </p:nvGrpSpPr>
            <p:grpSpPr bwMode="auto">
              <a:xfrm>
                <a:off x="3308014" y="3559370"/>
                <a:ext cx="255987" cy="246221"/>
                <a:chOff x="3986651" y="3558893"/>
                <a:chExt cx="255987" cy="246221"/>
              </a:xfrm>
            </p:grpSpPr>
            <p:sp>
              <p:nvSpPr>
                <p:cNvPr id="114" name="Oval 113"/>
                <p:cNvSpPr/>
                <p:nvPr/>
              </p:nvSpPr>
              <p:spPr bwMode="auto">
                <a:xfrm>
                  <a:off x="3998099" y="356187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5" name="TextBox 50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11" name="Group 502"/>
              <p:cNvGrpSpPr>
                <a:grpSpLocks/>
              </p:cNvGrpSpPr>
              <p:nvPr/>
            </p:nvGrpSpPr>
            <p:grpSpPr bwMode="auto">
              <a:xfrm>
                <a:off x="3643786" y="3562349"/>
                <a:ext cx="255987" cy="246221"/>
                <a:chOff x="3986651" y="3558893"/>
                <a:chExt cx="255987" cy="246221"/>
              </a:xfrm>
            </p:grpSpPr>
            <p:sp>
              <p:nvSpPr>
                <p:cNvPr id="112" name="Oval 111"/>
                <p:cNvSpPr/>
                <p:nvPr/>
              </p:nvSpPr>
              <p:spPr bwMode="auto">
                <a:xfrm>
                  <a:off x="3997290" y="356206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13" name="TextBox 504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5410200" y="-600786"/>
              <a:ext cx="934235" cy="3561301"/>
              <a:chOff x="5410200" y="-600786"/>
              <a:chExt cx="934235" cy="3561301"/>
            </a:xfrm>
          </p:grpSpPr>
          <p:grpSp>
            <p:nvGrpSpPr>
              <p:cNvPr id="131" name="Group 443"/>
              <p:cNvGrpSpPr>
                <a:grpSpLocks/>
              </p:cNvGrpSpPr>
              <p:nvPr/>
            </p:nvGrpSpPr>
            <p:grpSpPr bwMode="auto">
              <a:xfrm rot="18098554">
                <a:off x="4134365" y="750446"/>
                <a:ext cx="3561301" cy="858838"/>
                <a:chOff x="548106" y="3847432"/>
                <a:chExt cx="3560763" cy="858838"/>
              </a:xfrm>
            </p:grpSpPr>
            <p:pic>
              <p:nvPicPr>
                <p:cNvPr id="134" name="Picture 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548106" y="3847432"/>
                  <a:ext cx="3560763" cy="858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35" name="Group 445"/>
                <p:cNvGrpSpPr>
                  <a:grpSpLocks/>
                </p:cNvGrpSpPr>
                <p:nvPr/>
              </p:nvGrpSpPr>
              <p:grpSpPr bwMode="auto">
                <a:xfrm>
                  <a:off x="3593171" y="410449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51" name="Oval 150"/>
                  <p:cNvSpPr/>
                  <p:nvPr/>
                </p:nvSpPr>
                <p:spPr bwMode="auto">
                  <a:xfrm>
                    <a:off x="3994426" y="3562179"/>
                    <a:ext cx="22856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2" name="TextBox 4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136" name="Group 446"/>
                <p:cNvGrpSpPr>
                  <a:grpSpLocks/>
                </p:cNvGrpSpPr>
                <p:nvPr/>
              </p:nvGrpSpPr>
              <p:grpSpPr bwMode="auto">
                <a:xfrm>
                  <a:off x="2642422" y="4106998"/>
                  <a:ext cx="261610" cy="246221"/>
                  <a:chOff x="3986651" y="3558893"/>
                  <a:chExt cx="261610" cy="246221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>
                    <a:off x="3994406" y="3561265"/>
                    <a:ext cx="230153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50" name="TextBox 4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6161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137" name="Group 447"/>
                <p:cNvGrpSpPr>
                  <a:grpSpLocks/>
                </p:cNvGrpSpPr>
                <p:nvPr/>
              </p:nvGrpSpPr>
              <p:grpSpPr bwMode="auto">
                <a:xfrm>
                  <a:off x="2323141" y="4103185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3994648" y="3561903"/>
                    <a:ext cx="22856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8" name="TextBox 4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5</a:t>
                    </a:r>
                  </a:p>
                </p:txBody>
              </p:sp>
            </p:grpSp>
            <p:grpSp>
              <p:nvGrpSpPr>
                <p:cNvPr id="138" name="Group 448"/>
                <p:cNvGrpSpPr>
                  <a:grpSpLocks/>
                </p:cNvGrpSpPr>
                <p:nvPr/>
              </p:nvGrpSpPr>
              <p:grpSpPr bwMode="auto">
                <a:xfrm>
                  <a:off x="2003862" y="4106166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5" name="Oval 144"/>
                  <p:cNvSpPr/>
                  <p:nvPr/>
                </p:nvSpPr>
                <p:spPr bwMode="auto">
                  <a:xfrm>
                    <a:off x="3994887" y="3562097"/>
                    <a:ext cx="228565" cy="23336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6" name="TextBox 4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139" name="Group 449"/>
                <p:cNvGrpSpPr>
                  <a:grpSpLocks/>
                </p:cNvGrpSpPr>
                <p:nvPr/>
              </p:nvGrpSpPr>
              <p:grpSpPr bwMode="auto">
                <a:xfrm>
                  <a:off x="3273890" y="410079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3" name="Oval 142"/>
                  <p:cNvSpPr/>
                  <p:nvPr/>
                </p:nvSpPr>
                <p:spPr bwMode="auto">
                  <a:xfrm>
                    <a:off x="3994667" y="3562709"/>
                    <a:ext cx="228565" cy="23495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4" name="TextBox 4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</p:grpSp>
            <p:grpSp>
              <p:nvGrpSpPr>
                <p:cNvPr id="140" name="Group 450"/>
                <p:cNvGrpSpPr>
                  <a:grpSpLocks/>
                </p:cNvGrpSpPr>
                <p:nvPr/>
              </p:nvGrpSpPr>
              <p:grpSpPr bwMode="auto">
                <a:xfrm>
                  <a:off x="2961294" y="4103771"/>
                  <a:ext cx="255987" cy="246221"/>
                  <a:chOff x="3986651" y="3558893"/>
                  <a:chExt cx="255987" cy="246221"/>
                </a:xfrm>
              </p:grpSpPr>
              <p:sp>
                <p:nvSpPr>
                  <p:cNvPr id="141" name="Oval 140"/>
                  <p:cNvSpPr/>
                  <p:nvPr/>
                </p:nvSpPr>
                <p:spPr bwMode="auto">
                  <a:xfrm>
                    <a:off x="3992985" y="3561317"/>
                    <a:ext cx="228565" cy="23812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en-US" sz="1000" dirty="0">
                      <a:latin typeface="Arial" charset="0"/>
                      <a:ea typeface="ＭＳ Ｐゴシック" charset="0"/>
                      <a:sym typeface="Arial" charset="0"/>
                    </a:endParaRPr>
                  </a:p>
                </p:txBody>
              </p:sp>
              <p:sp>
                <p:nvSpPr>
                  <p:cNvPr id="142" name="TextBox 4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6651" y="3558893"/>
                    <a:ext cx="25598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ts val="700"/>
                      </a:spcBef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1pPr>
                    <a:lvl2pPr marL="742950" indent="-28575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2pPr>
                    <a:lvl3pPr marL="1143000" indent="-228600">
                      <a:spcBef>
                        <a:spcPts val="600"/>
                      </a:spcBef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3pPr>
                    <a:lvl4pPr marL="16002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4pPr>
                    <a:lvl5pPr marL="2057400" indent="-228600">
                      <a:spcBef>
                        <a:spcPts val="500"/>
                      </a:spcBef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32" name="Rectangle 10"/>
              <p:cNvSpPr>
                <a:spLocks/>
              </p:cNvSpPr>
              <p:nvPr/>
            </p:nvSpPr>
            <p:spPr bwMode="auto">
              <a:xfrm rot="18085774">
                <a:off x="5219700" y="1790700"/>
                <a:ext cx="457200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ts val="700"/>
                  </a:spcBef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" name="Group 4"/>
            <p:cNvGrpSpPr>
              <a:grpSpLocks/>
            </p:cNvGrpSpPr>
            <p:nvPr/>
          </p:nvGrpSpPr>
          <p:grpSpPr bwMode="auto">
            <a:xfrm rot="21309988">
              <a:off x="5971393" y="2505264"/>
              <a:ext cx="4465638" cy="592138"/>
              <a:chOff x="187793" y="1455821"/>
              <a:chExt cx="4465638" cy="592138"/>
            </a:xfrm>
          </p:grpSpPr>
          <p:pic>
            <p:nvPicPr>
              <p:cNvPr id="154" name="Picture 3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87793" y="1455821"/>
                <a:ext cx="4465638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55" name="Group 6"/>
              <p:cNvGrpSpPr>
                <a:grpSpLocks/>
              </p:cNvGrpSpPr>
              <p:nvPr/>
            </p:nvGrpSpPr>
            <p:grpSpPr bwMode="auto">
              <a:xfrm>
                <a:off x="4089140" y="1605938"/>
                <a:ext cx="255987" cy="246221"/>
                <a:chOff x="3986651" y="3558893"/>
                <a:chExt cx="255987" cy="246221"/>
              </a:xfrm>
            </p:grpSpPr>
            <p:sp>
              <p:nvSpPr>
                <p:cNvPr id="177" name="Oval 176"/>
                <p:cNvSpPr/>
                <p:nvPr/>
              </p:nvSpPr>
              <p:spPr bwMode="auto">
                <a:xfrm>
                  <a:off x="3996904" y="3562764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8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56" name="Group 7"/>
              <p:cNvGrpSpPr>
                <a:grpSpLocks/>
              </p:cNvGrpSpPr>
              <p:nvPr/>
            </p:nvGrpSpPr>
            <p:grpSpPr bwMode="auto">
              <a:xfrm>
                <a:off x="3078233" y="1601756"/>
                <a:ext cx="261610" cy="246221"/>
                <a:chOff x="3986651" y="3558893"/>
                <a:chExt cx="261610" cy="24622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>
                  <a:off x="3996574" y="3560596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6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57" name="Group 8"/>
              <p:cNvGrpSpPr>
                <a:grpSpLocks/>
              </p:cNvGrpSpPr>
              <p:nvPr/>
            </p:nvGrpSpPr>
            <p:grpSpPr bwMode="auto">
              <a:xfrm>
                <a:off x="2745584" y="1604627"/>
                <a:ext cx="255987" cy="246221"/>
                <a:chOff x="3986651" y="3558893"/>
                <a:chExt cx="255987" cy="246221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3995848" y="3560900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58" name="Group 9"/>
              <p:cNvGrpSpPr>
                <a:grpSpLocks/>
              </p:cNvGrpSpPr>
              <p:nvPr/>
            </p:nvGrpSpPr>
            <p:grpSpPr bwMode="auto">
              <a:xfrm>
                <a:off x="2412935" y="1600923"/>
                <a:ext cx="255987" cy="246221"/>
                <a:chOff x="3986651" y="3558893"/>
                <a:chExt cx="255987" cy="246221"/>
              </a:xfrm>
            </p:grpSpPr>
            <p:sp>
              <p:nvSpPr>
                <p:cNvPr id="171" name="Oval 170"/>
                <p:cNvSpPr/>
                <p:nvPr/>
              </p:nvSpPr>
              <p:spPr bwMode="auto">
                <a:xfrm>
                  <a:off x="3996709" y="3558254"/>
                  <a:ext cx="228600" cy="23812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2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59" name="Group 10"/>
              <p:cNvGrpSpPr>
                <a:grpSpLocks/>
              </p:cNvGrpSpPr>
              <p:nvPr/>
            </p:nvGrpSpPr>
            <p:grpSpPr bwMode="auto">
              <a:xfrm>
                <a:off x="2073602" y="1597110"/>
                <a:ext cx="255987" cy="246221"/>
                <a:chOff x="3986651" y="3558893"/>
                <a:chExt cx="255987" cy="246221"/>
              </a:xfrm>
            </p:grpSpPr>
            <p:sp>
              <p:nvSpPr>
                <p:cNvPr id="169" name="Oval 168"/>
                <p:cNvSpPr/>
                <p:nvPr/>
              </p:nvSpPr>
              <p:spPr bwMode="auto">
                <a:xfrm>
                  <a:off x="3996317" y="356047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70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60" name="Group 11"/>
              <p:cNvGrpSpPr>
                <a:grpSpLocks/>
              </p:cNvGrpSpPr>
              <p:nvPr/>
            </p:nvGrpSpPr>
            <p:grpSpPr bwMode="auto">
              <a:xfrm>
                <a:off x="1734268" y="1606773"/>
                <a:ext cx="255987" cy="246221"/>
                <a:chOff x="3986651" y="3558893"/>
                <a:chExt cx="255987" cy="246221"/>
              </a:xfrm>
            </p:grpSpPr>
            <p:sp>
              <p:nvSpPr>
                <p:cNvPr id="167" name="Oval 166"/>
                <p:cNvSpPr/>
                <p:nvPr/>
              </p:nvSpPr>
              <p:spPr bwMode="auto">
                <a:xfrm>
                  <a:off x="3995926" y="3560341"/>
                  <a:ext cx="228600" cy="23336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8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1" name="Group 12"/>
              <p:cNvGrpSpPr>
                <a:grpSpLocks/>
              </p:cNvGrpSpPr>
              <p:nvPr/>
            </p:nvGrpSpPr>
            <p:grpSpPr bwMode="auto">
              <a:xfrm>
                <a:off x="3756491" y="1608918"/>
                <a:ext cx="255987" cy="246221"/>
                <a:chOff x="3986651" y="3558893"/>
                <a:chExt cx="255987" cy="246221"/>
              </a:xfrm>
            </p:grpSpPr>
            <p:sp>
              <p:nvSpPr>
                <p:cNvPr id="165" name="Oval 164"/>
                <p:cNvSpPr/>
                <p:nvPr/>
              </p:nvSpPr>
              <p:spPr bwMode="auto">
                <a:xfrm>
                  <a:off x="3996178" y="3559784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6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62" name="Group 13"/>
              <p:cNvGrpSpPr>
                <a:grpSpLocks/>
              </p:cNvGrpSpPr>
              <p:nvPr/>
            </p:nvGrpSpPr>
            <p:grpSpPr bwMode="auto">
              <a:xfrm>
                <a:off x="3423841" y="1605213"/>
                <a:ext cx="255987" cy="246221"/>
                <a:chOff x="3986651" y="3558893"/>
                <a:chExt cx="255987" cy="246221"/>
              </a:xfrm>
            </p:grpSpPr>
            <p:sp>
              <p:nvSpPr>
                <p:cNvPr id="163" name="Oval 162"/>
                <p:cNvSpPr/>
                <p:nvPr/>
              </p:nvSpPr>
              <p:spPr bwMode="auto">
                <a:xfrm>
                  <a:off x="3993866" y="3560314"/>
                  <a:ext cx="231775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164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179" name="Rectangle 12"/>
            <p:cNvSpPr>
              <a:spLocks/>
            </p:cNvSpPr>
            <p:nvPr/>
          </p:nvSpPr>
          <p:spPr bwMode="auto">
            <a:xfrm rot="10609210">
              <a:off x="6781800" y="2819400"/>
              <a:ext cx="457200" cy="76200"/>
            </a:xfrm>
            <a:prstGeom prst="rect">
              <a:avLst/>
            </a:prstGeom>
            <a:solidFill>
              <a:srgbClr val="99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ts val="700"/>
                </a:spcBef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96851" y="3352800"/>
              <a:ext cx="54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LF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143000" y="4953000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LOF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805123" y="5586372"/>
              <a:ext cx="501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222596" y="605686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LMT</a:t>
              </a:r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034972" y="5574268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LPT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578564" y="2069068"/>
              <a:ext cx="448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705600" y="762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LP</a:t>
              </a:r>
              <a:endParaRPr lang="en-US" dirty="0"/>
            </a:p>
          </p:txBody>
        </p:sp>
        <p:grpSp>
          <p:nvGrpSpPr>
            <p:cNvPr id="188" name="Group 103"/>
            <p:cNvGrpSpPr>
              <a:grpSpLocks/>
            </p:cNvGrpSpPr>
            <p:nvPr/>
          </p:nvGrpSpPr>
          <p:grpSpPr bwMode="auto">
            <a:xfrm rot="20423929">
              <a:off x="2096568" y="1065021"/>
              <a:ext cx="4244975" cy="966788"/>
              <a:chOff x="441157" y="1514643"/>
              <a:chExt cx="4244975" cy="966788"/>
            </a:xfrm>
          </p:grpSpPr>
          <p:pic>
            <p:nvPicPr>
              <p:cNvPr id="18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157" y="1514643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90" name="Group 55"/>
              <p:cNvGrpSpPr>
                <a:grpSpLocks/>
              </p:cNvGrpSpPr>
              <p:nvPr/>
            </p:nvGrpSpPr>
            <p:grpSpPr bwMode="auto">
              <a:xfrm>
                <a:off x="1674539" y="1641862"/>
                <a:ext cx="261610" cy="246221"/>
                <a:chOff x="3986651" y="3558893"/>
                <a:chExt cx="261610" cy="24622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>
                  <a:off x="3997869" y="356184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7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6161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91" name="Group 58"/>
              <p:cNvGrpSpPr>
                <a:grpSpLocks/>
              </p:cNvGrpSpPr>
              <p:nvPr/>
            </p:nvGrpSpPr>
            <p:grpSpPr bwMode="auto">
              <a:xfrm>
                <a:off x="2016995" y="1638049"/>
                <a:ext cx="255987" cy="246221"/>
                <a:chOff x="3986651" y="3558893"/>
                <a:chExt cx="255987" cy="246221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5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92" name="Group 61"/>
              <p:cNvGrpSpPr>
                <a:grpSpLocks/>
              </p:cNvGrpSpPr>
              <p:nvPr/>
            </p:nvGrpSpPr>
            <p:grpSpPr bwMode="auto">
              <a:xfrm>
                <a:off x="2366135" y="1641028"/>
                <a:ext cx="255987" cy="246221"/>
                <a:chOff x="3986651" y="3558893"/>
                <a:chExt cx="255987" cy="246221"/>
              </a:xfrm>
            </p:grpSpPr>
            <p:sp>
              <p:nvSpPr>
                <p:cNvPr id="232" name="Oval 23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3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93" name="Group 64"/>
              <p:cNvGrpSpPr>
                <a:grpSpLocks/>
              </p:cNvGrpSpPr>
              <p:nvPr/>
            </p:nvGrpSpPr>
            <p:grpSpPr bwMode="auto">
              <a:xfrm>
                <a:off x="2708591" y="1637215"/>
                <a:ext cx="255987" cy="246221"/>
                <a:chOff x="3986651" y="3558893"/>
                <a:chExt cx="255987" cy="246221"/>
              </a:xfrm>
            </p:grpSpPr>
            <p:sp>
              <p:nvSpPr>
                <p:cNvPr id="230" name="Oval 229"/>
                <p:cNvSpPr/>
                <p:nvPr/>
              </p:nvSpPr>
              <p:spPr bwMode="auto">
                <a:xfrm>
                  <a:off x="3997279" y="3561734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3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94" name="Group 67"/>
              <p:cNvGrpSpPr>
                <a:grpSpLocks/>
              </p:cNvGrpSpPr>
              <p:nvPr/>
            </p:nvGrpSpPr>
            <p:grpSpPr bwMode="auto">
              <a:xfrm>
                <a:off x="3057731" y="1640194"/>
                <a:ext cx="255987" cy="246221"/>
                <a:chOff x="3986651" y="3558893"/>
                <a:chExt cx="255987" cy="246221"/>
              </a:xfrm>
            </p:grpSpPr>
            <p:sp>
              <p:nvSpPr>
                <p:cNvPr id="228" name="Oval 227"/>
                <p:cNvSpPr/>
                <p:nvPr/>
              </p:nvSpPr>
              <p:spPr bwMode="auto">
                <a:xfrm>
                  <a:off x="3997389" y="3561930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9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95" name="Group 70"/>
              <p:cNvGrpSpPr>
                <a:grpSpLocks/>
              </p:cNvGrpSpPr>
              <p:nvPr/>
            </p:nvGrpSpPr>
            <p:grpSpPr bwMode="auto">
              <a:xfrm>
                <a:off x="633394" y="1639360"/>
                <a:ext cx="255987" cy="246221"/>
                <a:chOff x="3986651" y="3558893"/>
                <a:chExt cx="255987" cy="24622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>
                  <a:off x="3997614" y="3562764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7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96" name="Group 73"/>
              <p:cNvGrpSpPr>
                <a:grpSpLocks/>
              </p:cNvGrpSpPr>
              <p:nvPr/>
            </p:nvGrpSpPr>
            <p:grpSpPr bwMode="auto">
              <a:xfrm>
                <a:off x="982534" y="1642339"/>
                <a:ext cx="255987" cy="246221"/>
                <a:chOff x="3986651" y="3558893"/>
                <a:chExt cx="255987" cy="246221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3997724" y="3561372"/>
                  <a:ext cx="228600" cy="23653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5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97" name="Group 76"/>
              <p:cNvGrpSpPr>
                <a:grpSpLocks/>
              </p:cNvGrpSpPr>
              <p:nvPr/>
            </p:nvGrpSpPr>
            <p:grpSpPr bwMode="auto">
              <a:xfrm>
                <a:off x="1324990" y="1645318"/>
                <a:ext cx="255987" cy="246221"/>
                <a:chOff x="3986651" y="3558893"/>
                <a:chExt cx="255987" cy="246221"/>
              </a:xfrm>
            </p:grpSpPr>
            <p:sp>
              <p:nvSpPr>
                <p:cNvPr id="222" name="Oval 22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3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198" name="Group 79"/>
              <p:cNvGrpSpPr>
                <a:grpSpLocks/>
              </p:cNvGrpSpPr>
              <p:nvPr/>
            </p:nvGrpSpPr>
            <p:grpSpPr bwMode="auto">
              <a:xfrm>
                <a:off x="1633103" y="1988098"/>
                <a:ext cx="327308" cy="246221"/>
                <a:chOff x="3946547" y="3558893"/>
                <a:chExt cx="327308" cy="246221"/>
              </a:xfrm>
            </p:grpSpPr>
            <p:sp>
              <p:nvSpPr>
                <p:cNvPr id="220" name="Oval 21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21" name="TextBox 81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12</a:t>
                  </a:r>
                </a:p>
              </p:txBody>
            </p:sp>
          </p:grpSp>
          <p:grpSp>
            <p:nvGrpSpPr>
              <p:cNvPr id="199" name="Group 82"/>
              <p:cNvGrpSpPr>
                <a:grpSpLocks/>
              </p:cNvGrpSpPr>
              <p:nvPr/>
            </p:nvGrpSpPr>
            <p:grpSpPr bwMode="auto">
              <a:xfrm>
                <a:off x="1982243" y="1984285"/>
                <a:ext cx="327308" cy="246221"/>
                <a:chOff x="3953231" y="3558893"/>
                <a:chExt cx="327308" cy="246221"/>
              </a:xfrm>
            </p:grpSpPr>
            <p:sp>
              <p:nvSpPr>
                <p:cNvPr id="218" name="Oval 217"/>
                <p:cNvSpPr/>
                <p:nvPr/>
              </p:nvSpPr>
              <p:spPr bwMode="auto">
                <a:xfrm>
                  <a:off x="3998057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9" name="TextBox 84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13</a:t>
                  </a:r>
                </a:p>
              </p:txBody>
            </p:sp>
          </p:grpSp>
          <p:grpSp>
            <p:nvGrpSpPr>
              <p:cNvPr id="200" name="Group 85"/>
              <p:cNvGrpSpPr>
                <a:grpSpLocks/>
              </p:cNvGrpSpPr>
              <p:nvPr/>
            </p:nvGrpSpPr>
            <p:grpSpPr bwMode="auto">
              <a:xfrm>
                <a:off x="2331383" y="1987264"/>
                <a:ext cx="338554" cy="246221"/>
                <a:chOff x="3953231" y="3558893"/>
                <a:chExt cx="338554" cy="246221"/>
              </a:xfrm>
            </p:grpSpPr>
            <p:sp>
              <p:nvSpPr>
                <p:cNvPr id="216" name="Oval 215"/>
                <p:cNvSpPr/>
                <p:nvPr/>
              </p:nvSpPr>
              <p:spPr bwMode="auto">
                <a:xfrm>
                  <a:off x="3998167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7" name="TextBox 87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14</a:t>
                  </a:r>
                </a:p>
              </p:txBody>
            </p:sp>
          </p:grpSp>
          <p:grpSp>
            <p:nvGrpSpPr>
              <p:cNvPr id="201" name="Group 88"/>
              <p:cNvGrpSpPr>
                <a:grpSpLocks/>
              </p:cNvGrpSpPr>
              <p:nvPr/>
            </p:nvGrpSpPr>
            <p:grpSpPr bwMode="auto">
              <a:xfrm>
                <a:off x="2673839" y="1983451"/>
                <a:ext cx="327308" cy="246221"/>
                <a:chOff x="3953231" y="3558893"/>
                <a:chExt cx="327308" cy="246221"/>
              </a:xfrm>
            </p:grpSpPr>
            <p:sp>
              <p:nvSpPr>
                <p:cNvPr id="214" name="Oval 213"/>
                <p:cNvSpPr/>
                <p:nvPr/>
              </p:nvSpPr>
              <p:spPr bwMode="auto">
                <a:xfrm>
                  <a:off x="3998611" y="356157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5" name="TextBox 9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15</a:t>
                  </a:r>
                </a:p>
              </p:txBody>
            </p:sp>
          </p:grpSp>
          <p:grpSp>
            <p:nvGrpSpPr>
              <p:cNvPr id="202" name="Group 91"/>
              <p:cNvGrpSpPr>
                <a:grpSpLocks/>
              </p:cNvGrpSpPr>
              <p:nvPr/>
            </p:nvGrpSpPr>
            <p:grpSpPr bwMode="auto">
              <a:xfrm>
                <a:off x="3022979" y="1986430"/>
                <a:ext cx="327308" cy="246221"/>
                <a:chOff x="3953231" y="3558893"/>
                <a:chExt cx="327308" cy="246221"/>
              </a:xfrm>
            </p:grpSpPr>
            <p:sp>
              <p:nvSpPr>
                <p:cNvPr id="212" name="Oval 211"/>
                <p:cNvSpPr/>
                <p:nvPr/>
              </p:nvSpPr>
              <p:spPr bwMode="auto">
                <a:xfrm>
                  <a:off x="3998721" y="356176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3" name="TextBox 93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16</a:t>
                  </a:r>
                </a:p>
              </p:txBody>
            </p:sp>
          </p:grpSp>
          <p:grpSp>
            <p:nvGrpSpPr>
              <p:cNvPr id="203" name="Group 94"/>
              <p:cNvGrpSpPr>
                <a:grpSpLocks/>
              </p:cNvGrpSpPr>
              <p:nvPr/>
            </p:nvGrpSpPr>
            <p:grpSpPr bwMode="auto">
              <a:xfrm>
                <a:off x="632062" y="1985596"/>
                <a:ext cx="255987" cy="246221"/>
                <a:chOff x="3986651" y="3558893"/>
                <a:chExt cx="255987" cy="24622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>
                  <a:off x="3997358" y="3562603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11" name="TextBox 96"/>
                <p:cNvSpPr txBox="1">
                  <a:spLocks noChangeArrowheads="1"/>
                </p:cNvSpPr>
                <p:nvPr/>
              </p:nvSpPr>
              <p:spPr bwMode="auto">
                <a:xfrm>
                  <a:off x="3986651" y="3558893"/>
                  <a:ext cx="25598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9</a:t>
                  </a:r>
                </a:p>
              </p:txBody>
            </p:sp>
          </p:grpSp>
          <p:grpSp>
            <p:nvGrpSpPr>
              <p:cNvPr id="204" name="Group 97"/>
              <p:cNvGrpSpPr>
                <a:grpSpLocks/>
              </p:cNvGrpSpPr>
              <p:nvPr/>
            </p:nvGrpSpPr>
            <p:grpSpPr bwMode="auto">
              <a:xfrm>
                <a:off x="947782" y="1988575"/>
                <a:ext cx="327308" cy="246221"/>
                <a:chOff x="3953231" y="3558893"/>
                <a:chExt cx="327308" cy="246221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3997468" y="356279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09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205" name="Group 100"/>
              <p:cNvGrpSpPr>
                <a:grpSpLocks/>
              </p:cNvGrpSpPr>
              <p:nvPr/>
            </p:nvGrpSpPr>
            <p:grpSpPr bwMode="auto">
              <a:xfrm>
                <a:off x="1296922" y="1991554"/>
                <a:ext cx="317790" cy="246221"/>
                <a:chOff x="3959915" y="3558893"/>
                <a:chExt cx="317790" cy="246221"/>
              </a:xfrm>
            </p:grpSpPr>
            <p:sp>
              <p:nvSpPr>
                <p:cNvPr id="206" name="Oval 205"/>
                <p:cNvSpPr/>
                <p:nvPr/>
              </p:nvSpPr>
              <p:spPr bwMode="auto">
                <a:xfrm>
                  <a:off x="3997912" y="3561407"/>
                  <a:ext cx="228600" cy="23653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07" name="TextBox 10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1779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11</a:t>
                  </a:r>
                </a:p>
              </p:txBody>
            </p:sp>
          </p:grpSp>
        </p:grpSp>
        <p:grpSp>
          <p:nvGrpSpPr>
            <p:cNvPr id="238" name="Group 253"/>
            <p:cNvGrpSpPr>
              <a:grpSpLocks/>
            </p:cNvGrpSpPr>
            <p:nvPr/>
          </p:nvGrpSpPr>
          <p:grpSpPr bwMode="auto">
            <a:xfrm rot="20179803">
              <a:off x="2509294" y="2118931"/>
              <a:ext cx="4244975" cy="966787"/>
              <a:chOff x="160421" y="2811387"/>
              <a:chExt cx="4244975" cy="966788"/>
            </a:xfrm>
          </p:grpSpPr>
          <p:pic>
            <p:nvPicPr>
              <p:cNvPr id="23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421" y="2811387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40" name="Group 107"/>
              <p:cNvGrpSpPr>
                <a:grpSpLocks/>
              </p:cNvGrpSpPr>
              <p:nvPr/>
            </p:nvGrpSpPr>
            <p:grpSpPr bwMode="auto">
              <a:xfrm>
                <a:off x="1367067" y="2938606"/>
                <a:ext cx="327308" cy="246221"/>
                <a:chOff x="3959915" y="3558893"/>
                <a:chExt cx="327308" cy="246221"/>
              </a:xfrm>
            </p:grpSpPr>
            <p:sp>
              <p:nvSpPr>
                <p:cNvPr id="286" name="Oval 285"/>
                <p:cNvSpPr/>
                <p:nvPr/>
              </p:nvSpPr>
              <p:spPr bwMode="auto">
                <a:xfrm>
                  <a:off x="3997869" y="356184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7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20</a:t>
                  </a:r>
                </a:p>
              </p:txBody>
            </p:sp>
          </p:grpSp>
          <p:grpSp>
            <p:nvGrpSpPr>
              <p:cNvPr id="241" name="Group 110"/>
              <p:cNvGrpSpPr>
                <a:grpSpLocks/>
              </p:cNvGrpSpPr>
              <p:nvPr/>
            </p:nvGrpSpPr>
            <p:grpSpPr bwMode="auto">
              <a:xfrm>
                <a:off x="1709523" y="2934793"/>
                <a:ext cx="327308" cy="246221"/>
                <a:chOff x="3959915" y="3558893"/>
                <a:chExt cx="327308" cy="246221"/>
              </a:xfrm>
            </p:grpSpPr>
            <p:sp>
              <p:nvSpPr>
                <p:cNvPr id="284" name="Oval 28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5" name="TextBox 11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21</a:t>
                  </a:r>
                </a:p>
              </p:txBody>
            </p:sp>
          </p:grpSp>
          <p:grpSp>
            <p:nvGrpSpPr>
              <p:cNvPr id="242" name="Group 113"/>
              <p:cNvGrpSpPr>
                <a:grpSpLocks/>
              </p:cNvGrpSpPr>
              <p:nvPr/>
            </p:nvGrpSpPr>
            <p:grpSpPr bwMode="auto">
              <a:xfrm>
                <a:off x="2058663" y="2937772"/>
                <a:ext cx="327308" cy="246221"/>
                <a:chOff x="3959915" y="3558893"/>
                <a:chExt cx="327308" cy="246221"/>
              </a:xfrm>
            </p:grpSpPr>
            <p:sp>
              <p:nvSpPr>
                <p:cNvPr id="282" name="Oval 28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3" name="TextBox 115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22</a:t>
                  </a:r>
                </a:p>
              </p:txBody>
            </p:sp>
          </p:grpSp>
          <p:grpSp>
            <p:nvGrpSpPr>
              <p:cNvPr id="243" name="Group 116"/>
              <p:cNvGrpSpPr>
                <a:grpSpLocks/>
              </p:cNvGrpSpPr>
              <p:nvPr/>
            </p:nvGrpSpPr>
            <p:grpSpPr bwMode="auto">
              <a:xfrm>
                <a:off x="2401119" y="2933959"/>
                <a:ext cx="327308" cy="246221"/>
                <a:chOff x="3959915" y="3558893"/>
                <a:chExt cx="327308" cy="246221"/>
              </a:xfrm>
            </p:grpSpPr>
            <p:sp>
              <p:nvSpPr>
                <p:cNvPr id="280" name="Oval 279"/>
                <p:cNvSpPr/>
                <p:nvPr/>
              </p:nvSpPr>
              <p:spPr bwMode="auto">
                <a:xfrm>
                  <a:off x="3997279" y="3561733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81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23</a:t>
                  </a:r>
                </a:p>
              </p:txBody>
            </p:sp>
          </p:grpSp>
          <p:grpSp>
            <p:nvGrpSpPr>
              <p:cNvPr id="244" name="Group 119"/>
              <p:cNvGrpSpPr>
                <a:grpSpLocks/>
              </p:cNvGrpSpPr>
              <p:nvPr/>
            </p:nvGrpSpPr>
            <p:grpSpPr bwMode="auto">
              <a:xfrm>
                <a:off x="2750259" y="2930254"/>
                <a:ext cx="338554" cy="246221"/>
                <a:chOff x="3959915" y="3552209"/>
                <a:chExt cx="338554" cy="246221"/>
              </a:xfrm>
            </p:grpSpPr>
            <p:sp>
              <p:nvSpPr>
                <p:cNvPr id="278" name="Oval 277"/>
                <p:cNvSpPr/>
                <p:nvPr/>
              </p:nvSpPr>
              <p:spPr bwMode="auto">
                <a:xfrm>
                  <a:off x="3997389" y="3561929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9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2209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24</a:t>
                  </a:r>
                </a:p>
              </p:txBody>
            </p:sp>
          </p:grpSp>
          <p:grpSp>
            <p:nvGrpSpPr>
              <p:cNvPr id="245" name="Group 122"/>
              <p:cNvGrpSpPr>
                <a:grpSpLocks/>
              </p:cNvGrpSpPr>
              <p:nvPr/>
            </p:nvGrpSpPr>
            <p:grpSpPr bwMode="auto">
              <a:xfrm>
                <a:off x="325922" y="2936104"/>
                <a:ext cx="327308" cy="246221"/>
                <a:chOff x="3959915" y="3558893"/>
                <a:chExt cx="327308" cy="246221"/>
              </a:xfrm>
            </p:grpSpPr>
            <p:sp>
              <p:nvSpPr>
                <p:cNvPr id="276" name="Oval 275"/>
                <p:cNvSpPr/>
                <p:nvPr/>
              </p:nvSpPr>
              <p:spPr bwMode="auto">
                <a:xfrm>
                  <a:off x="3997614" y="356276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7" name="TextBox 124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17</a:t>
                  </a:r>
                </a:p>
              </p:txBody>
            </p:sp>
          </p:grpSp>
          <p:grpSp>
            <p:nvGrpSpPr>
              <p:cNvPr id="246" name="Group 125"/>
              <p:cNvGrpSpPr>
                <a:grpSpLocks/>
              </p:cNvGrpSpPr>
              <p:nvPr/>
            </p:nvGrpSpPr>
            <p:grpSpPr bwMode="auto">
              <a:xfrm>
                <a:off x="668378" y="2939083"/>
                <a:ext cx="327308" cy="246221"/>
                <a:chOff x="3953231" y="3558893"/>
                <a:chExt cx="327308" cy="246221"/>
              </a:xfrm>
            </p:grpSpPr>
            <p:sp>
              <p:nvSpPr>
                <p:cNvPr id="274" name="Oval 273"/>
                <p:cNvSpPr/>
                <p:nvPr/>
              </p:nvSpPr>
              <p:spPr bwMode="auto">
                <a:xfrm>
                  <a:off x="3997724" y="3561372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5" name="TextBox 127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18</a:t>
                  </a:r>
                </a:p>
              </p:txBody>
            </p:sp>
          </p:grpSp>
          <p:grpSp>
            <p:nvGrpSpPr>
              <p:cNvPr id="247" name="Group 128"/>
              <p:cNvGrpSpPr>
                <a:grpSpLocks/>
              </p:cNvGrpSpPr>
              <p:nvPr/>
            </p:nvGrpSpPr>
            <p:grpSpPr bwMode="auto">
              <a:xfrm>
                <a:off x="1010834" y="2942062"/>
                <a:ext cx="327308" cy="246221"/>
                <a:chOff x="3953231" y="3558893"/>
                <a:chExt cx="327308" cy="246221"/>
              </a:xfrm>
            </p:grpSpPr>
            <p:sp>
              <p:nvSpPr>
                <p:cNvPr id="272" name="Oval 27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3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19</a:t>
                  </a:r>
                </a:p>
              </p:txBody>
            </p:sp>
          </p:grpSp>
          <p:grpSp>
            <p:nvGrpSpPr>
              <p:cNvPr id="248" name="Group 131"/>
              <p:cNvGrpSpPr>
                <a:grpSpLocks/>
              </p:cNvGrpSpPr>
              <p:nvPr/>
            </p:nvGrpSpPr>
            <p:grpSpPr bwMode="auto">
              <a:xfrm>
                <a:off x="1352367" y="3284842"/>
                <a:ext cx="327308" cy="246221"/>
                <a:chOff x="3946547" y="3558893"/>
                <a:chExt cx="327308" cy="246221"/>
              </a:xfrm>
            </p:grpSpPr>
            <p:sp>
              <p:nvSpPr>
                <p:cNvPr id="270" name="Oval 26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71" name="TextBox 133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28</a:t>
                  </a:r>
                </a:p>
              </p:txBody>
            </p:sp>
          </p:grpSp>
          <p:grpSp>
            <p:nvGrpSpPr>
              <p:cNvPr id="249" name="Group 134"/>
              <p:cNvGrpSpPr>
                <a:grpSpLocks/>
              </p:cNvGrpSpPr>
              <p:nvPr/>
            </p:nvGrpSpPr>
            <p:grpSpPr bwMode="auto">
              <a:xfrm>
                <a:off x="1701507" y="3281029"/>
                <a:ext cx="327308" cy="246221"/>
                <a:chOff x="3953231" y="3558893"/>
                <a:chExt cx="327308" cy="246221"/>
              </a:xfrm>
            </p:grpSpPr>
            <p:sp>
              <p:nvSpPr>
                <p:cNvPr id="268" name="Oval 267"/>
                <p:cNvSpPr/>
                <p:nvPr/>
              </p:nvSpPr>
              <p:spPr bwMode="auto">
                <a:xfrm>
                  <a:off x="3998057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9" name="TextBox 136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>
                      <a:solidFill>
                        <a:srgbClr val="000000"/>
                      </a:solidFill>
                    </a:rPr>
                    <a:t>29</a:t>
                  </a:r>
                </a:p>
              </p:txBody>
            </p:sp>
          </p:grpSp>
          <p:grpSp>
            <p:nvGrpSpPr>
              <p:cNvPr id="250" name="Group 137"/>
              <p:cNvGrpSpPr>
                <a:grpSpLocks/>
              </p:cNvGrpSpPr>
              <p:nvPr/>
            </p:nvGrpSpPr>
            <p:grpSpPr bwMode="auto">
              <a:xfrm>
                <a:off x="2050647" y="3284008"/>
                <a:ext cx="327308" cy="246221"/>
                <a:chOff x="3953231" y="3558893"/>
                <a:chExt cx="327308" cy="246221"/>
              </a:xfrm>
            </p:grpSpPr>
            <p:sp>
              <p:nvSpPr>
                <p:cNvPr id="266" name="Oval 265"/>
                <p:cNvSpPr/>
                <p:nvPr/>
              </p:nvSpPr>
              <p:spPr bwMode="auto">
                <a:xfrm>
                  <a:off x="3998167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7" name="TextBox 13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30</a:t>
                  </a:r>
                </a:p>
              </p:txBody>
            </p:sp>
          </p:grpSp>
          <p:grpSp>
            <p:nvGrpSpPr>
              <p:cNvPr id="251" name="Group 140"/>
              <p:cNvGrpSpPr>
                <a:grpSpLocks/>
              </p:cNvGrpSpPr>
              <p:nvPr/>
            </p:nvGrpSpPr>
            <p:grpSpPr bwMode="auto">
              <a:xfrm>
                <a:off x="2393103" y="3280195"/>
                <a:ext cx="327308" cy="246221"/>
                <a:chOff x="3953231" y="3558893"/>
                <a:chExt cx="327308" cy="246221"/>
              </a:xfrm>
            </p:grpSpPr>
            <p:sp>
              <p:nvSpPr>
                <p:cNvPr id="264" name="Oval 263"/>
                <p:cNvSpPr/>
                <p:nvPr/>
              </p:nvSpPr>
              <p:spPr bwMode="auto">
                <a:xfrm>
                  <a:off x="3998611" y="356157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5" name="TextBox 142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31</a:t>
                  </a:r>
                </a:p>
              </p:txBody>
            </p:sp>
          </p:grpSp>
          <p:grpSp>
            <p:nvGrpSpPr>
              <p:cNvPr id="252" name="Group 143"/>
              <p:cNvGrpSpPr>
                <a:grpSpLocks/>
              </p:cNvGrpSpPr>
              <p:nvPr/>
            </p:nvGrpSpPr>
            <p:grpSpPr bwMode="auto">
              <a:xfrm>
                <a:off x="2742243" y="3283174"/>
                <a:ext cx="327308" cy="246221"/>
                <a:chOff x="3953231" y="3558893"/>
                <a:chExt cx="327308" cy="24622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>
                  <a:off x="3998721" y="35617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3" name="TextBox 145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grpSp>
            <p:nvGrpSpPr>
              <p:cNvPr id="253" name="Group 146"/>
              <p:cNvGrpSpPr>
                <a:grpSpLocks/>
              </p:cNvGrpSpPr>
              <p:nvPr/>
            </p:nvGrpSpPr>
            <p:grpSpPr bwMode="auto">
              <a:xfrm>
                <a:off x="324590" y="3282340"/>
                <a:ext cx="327308" cy="246221"/>
                <a:chOff x="3959915" y="3558893"/>
                <a:chExt cx="327308" cy="246221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3997358" y="3562602"/>
                  <a:ext cx="230188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61" name="TextBox 148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25</a:t>
                  </a:r>
                </a:p>
              </p:txBody>
            </p:sp>
          </p:grpSp>
          <p:grpSp>
            <p:nvGrpSpPr>
              <p:cNvPr id="254" name="Group 149"/>
              <p:cNvGrpSpPr>
                <a:grpSpLocks/>
              </p:cNvGrpSpPr>
              <p:nvPr/>
            </p:nvGrpSpPr>
            <p:grpSpPr bwMode="auto">
              <a:xfrm>
                <a:off x="667046" y="3285319"/>
                <a:ext cx="327308" cy="246221"/>
                <a:chOff x="3953231" y="3558893"/>
                <a:chExt cx="327308" cy="246221"/>
              </a:xfrm>
            </p:grpSpPr>
            <p:sp>
              <p:nvSpPr>
                <p:cNvPr id="258" name="Oval 257"/>
                <p:cNvSpPr/>
                <p:nvPr/>
              </p:nvSpPr>
              <p:spPr bwMode="auto">
                <a:xfrm>
                  <a:off x="3997468" y="356279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59" name="TextBox 151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26</a:t>
                  </a:r>
                </a:p>
              </p:txBody>
            </p:sp>
          </p:grpSp>
          <p:grpSp>
            <p:nvGrpSpPr>
              <p:cNvPr id="255" name="Group 152"/>
              <p:cNvGrpSpPr>
                <a:grpSpLocks/>
              </p:cNvGrpSpPr>
              <p:nvPr/>
            </p:nvGrpSpPr>
            <p:grpSpPr bwMode="auto">
              <a:xfrm>
                <a:off x="1016186" y="3288298"/>
                <a:ext cx="327308" cy="246221"/>
                <a:chOff x="3959915" y="3558893"/>
                <a:chExt cx="327308" cy="246221"/>
              </a:xfrm>
            </p:grpSpPr>
            <p:sp>
              <p:nvSpPr>
                <p:cNvPr id="256" name="Oval 255"/>
                <p:cNvSpPr/>
                <p:nvPr/>
              </p:nvSpPr>
              <p:spPr bwMode="auto">
                <a:xfrm>
                  <a:off x="3997912" y="3561407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257" name="TextBox 154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27</a:t>
                  </a:r>
                </a:p>
              </p:txBody>
            </p:sp>
          </p:grpSp>
        </p:grpSp>
        <p:grpSp>
          <p:nvGrpSpPr>
            <p:cNvPr id="288" name="Group 254"/>
            <p:cNvGrpSpPr>
              <a:grpSpLocks/>
            </p:cNvGrpSpPr>
            <p:nvPr/>
          </p:nvGrpSpPr>
          <p:grpSpPr bwMode="auto">
            <a:xfrm rot="19994457">
              <a:off x="2996475" y="3037461"/>
              <a:ext cx="4244975" cy="966787"/>
              <a:chOff x="4664242" y="1834155"/>
              <a:chExt cx="4244975" cy="966788"/>
            </a:xfrm>
          </p:grpSpPr>
          <p:pic>
            <p:nvPicPr>
              <p:cNvPr id="28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4242" y="1834155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0" name="Group 156"/>
              <p:cNvGrpSpPr>
                <a:grpSpLocks/>
              </p:cNvGrpSpPr>
              <p:nvPr/>
            </p:nvGrpSpPr>
            <p:grpSpPr bwMode="auto">
              <a:xfrm>
                <a:off x="5870888" y="1961374"/>
                <a:ext cx="327308" cy="246221"/>
                <a:chOff x="3959915" y="3558893"/>
                <a:chExt cx="327308" cy="246221"/>
              </a:xfrm>
            </p:grpSpPr>
            <p:sp>
              <p:nvSpPr>
                <p:cNvPr id="336" name="Oval 335"/>
                <p:cNvSpPr/>
                <p:nvPr/>
              </p:nvSpPr>
              <p:spPr bwMode="auto">
                <a:xfrm>
                  <a:off x="3997869" y="356184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7" name="TextBox 158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36</a:t>
                  </a:r>
                </a:p>
              </p:txBody>
            </p:sp>
          </p:grpSp>
          <p:grpSp>
            <p:nvGrpSpPr>
              <p:cNvPr id="291" name="Group 159"/>
              <p:cNvGrpSpPr>
                <a:grpSpLocks/>
              </p:cNvGrpSpPr>
              <p:nvPr/>
            </p:nvGrpSpPr>
            <p:grpSpPr bwMode="auto">
              <a:xfrm>
                <a:off x="6213344" y="1957561"/>
                <a:ext cx="327308" cy="246221"/>
                <a:chOff x="3959915" y="3558893"/>
                <a:chExt cx="327308" cy="246221"/>
              </a:xfrm>
            </p:grpSpPr>
            <p:sp>
              <p:nvSpPr>
                <p:cNvPr id="334" name="Oval 33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5" name="TextBox 161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37</a:t>
                  </a:r>
                </a:p>
              </p:txBody>
            </p:sp>
          </p:grpSp>
          <p:grpSp>
            <p:nvGrpSpPr>
              <p:cNvPr id="292" name="Group 162"/>
              <p:cNvGrpSpPr>
                <a:grpSpLocks/>
              </p:cNvGrpSpPr>
              <p:nvPr/>
            </p:nvGrpSpPr>
            <p:grpSpPr bwMode="auto">
              <a:xfrm>
                <a:off x="6562484" y="1960540"/>
                <a:ext cx="327308" cy="246221"/>
                <a:chOff x="3959915" y="3558893"/>
                <a:chExt cx="327308" cy="246221"/>
              </a:xfrm>
            </p:grpSpPr>
            <p:sp>
              <p:nvSpPr>
                <p:cNvPr id="332" name="Oval 33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3" name="TextBox 164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38</a:t>
                  </a:r>
                </a:p>
              </p:txBody>
            </p:sp>
          </p:grpSp>
          <p:grpSp>
            <p:nvGrpSpPr>
              <p:cNvPr id="293" name="Group 165"/>
              <p:cNvGrpSpPr>
                <a:grpSpLocks/>
              </p:cNvGrpSpPr>
              <p:nvPr/>
            </p:nvGrpSpPr>
            <p:grpSpPr bwMode="auto">
              <a:xfrm>
                <a:off x="6904940" y="1956727"/>
                <a:ext cx="327308" cy="246221"/>
                <a:chOff x="3959915" y="3558893"/>
                <a:chExt cx="327308" cy="246221"/>
              </a:xfrm>
            </p:grpSpPr>
            <p:sp>
              <p:nvSpPr>
                <p:cNvPr id="330" name="Oval 329"/>
                <p:cNvSpPr/>
                <p:nvPr/>
              </p:nvSpPr>
              <p:spPr bwMode="auto">
                <a:xfrm>
                  <a:off x="3997280" y="3561733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31" name="TextBox 167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39</a:t>
                  </a:r>
                </a:p>
              </p:txBody>
            </p:sp>
          </p:grpSp>
          <p:grpSp>
            <p:nvGrpSpPr>
              <p:cNvPr id="294" name="Group 168"/>
              <p:cNvGrpSpPr>
                <a:grpSpLocks/>
              </p:cNvGrpSpPr>
              <p:nvPr/>
            </p:nvGrpSpPr>
            <p:grpSpPr bwMode="auto">
              <a:xfrm>
                <a:off x="7254080" y="1953022"/>
                <a:ext cx="327308" cy="246221"/>
                <a:chOff x="3959915" y="3552209"/>
                <a:chExt cx="327308" cy="246221"/>
              </a:xfrm>
            </p:grpSpPr>
            <p:sp>
              <p:nvSpPr>
                <p:cNvPr id="328" name="Oval 327"/>
                <p:cNvSpPr/>
                <p:nvPr/>
              </p:nvSpPr>
              <p:spPr bwMode="auto">
                <a:xfrm>
                  <a:off x="3997390" y="356192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9" name="TextBox 170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2209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40</a:t>
                  </a:r>
                </a:p>
              </p:txBody>
            </p:sp>
          </p:grpSp>
          <p:grpSp>
            <p:nvGrpSpPr>
              <p:cNvPr id="295" name="Group 171"/>
              <p:cNvGrpSpPr>
                <a:grpSpLocks/>
              </p:cNvGrpSpPr>
              <p:nvPr/>
            </p:nvGrpSpPr>
            <p:grpSpPr bwMode="auto">
              <a:xfrm>
                <a:off x="4823059" y="1958872"/>
                <a:ext cx="327308" cy="246221"/>
                <a:chOff x="3953231" y="3558893"/>
                <a:chExt cx="327308" cy="246221"/>
              </a:xfrm>
            </p:grpSpPr>
            <p:sp>
              <p:nvSpPr>
                <p:cNvPr id="326" name="Oval 325"/>
                <p:cNvSpPr/>
                <p:nvPr/>
              </p:nvSpPr>
              <p:spPr bwMode="auto">
                <a:xfrm>
                  <a:off x="3997614" y="356276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7" name="TextBox 173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33</a:t>
                  </a:r>
                </a:p>
              </p:txBody>
            </p:sp>
          </p:grpSp>
          <p:grpSp>
            <p:nvGrpSpPr>
              <p:cNvPr id="296" name="Group 174"/>
              <p:cNvGrpSpPr>
                <a:grpSpLocks/>
              </p:cNvGrpSpPr>
              <p:nvPr/>
            </p:nvGrpSpPr>
            <p:grpSpPr bwMode="auto">
              <a:xfrm>
                <a:off x="5172199" y="1961851"/>
                <a:ext cx="338554" cy="246221"/>
                <a:chOff x="3953231" y="3558893"/>
                <a:chExt cx="338554" cy="246221"/>
              </a:xfrm>
            </p:grpSpPr>
            <p:sp>
              <p:nvSpPr>
                <p:cNvPr id="324" name="Oval 323"/>
                <p:cNvSpPr/>
                <p:nvPr/>
              </p:nvSpPr>
              <p:spPr bwMode="auto">
                <a:xfrm>
                  <a:off x="3997724" y="3561372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5" name="TextBox 176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34</a:t>
                  </a:r>
                </a:p>
              </p:txBody>
            </p:sp>
          </p:grpSp>
          <p:grpSp>
            <p:nvGrpSpPr>
              <p:cNvPr id="297" name="Group 177"/>
              <p:cNvGrpSpPr>
                <a:grpSpLocks/>
              </p:cNvGrpSpPr>
              <p:nvPr/>
            </p:nvGrpSpPr>
            <p:grpSpPr bwMode="auto">
              <a:xfrm>
                <a:off x="5514655" y="1964830"/>
                <a:ext cx="327308" cy="246221"/>
                <a:chOff x="3953231" y="3558893"/>
                <a:chExt cx="327308" cy="246221"/>
              </a:xfrm>
            </p:grpSpPr>
            <p:sp>
              <p:nvSpPr>
                <p:cNvPr id="322" name="Oval 32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3" name="TextBox 17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35</a:t>
                  </a:r>
                </a:p>
              </p:txBody>
            </p:sp>
          </p:grpSp>
          <p:grpSp>
            <p:nvGrpSpPr>
              <p:cNvPr id="298" name="Group 180"/>
              <p:cNvGrpSpPr>
                <a:grpSpLocks/>
              </p:cNvGrpSpPr>
              <p:nvPr/>
            </p:nvGrpSpPr>
            <p:grpSpPr bwMode="auto">
              <a:xfrm>
                <a:off x="5856188" y="2307610"/>
                <a:ext cx="338554" cy="246221"/>
                <a:chOff x="3946547" y="3558893"/>
                <a:chExt cx="338554" cy="246221"/>
              </a:xfrm>
            </p:grpSpPr>
            <p:sp>
              <p:nvSpPr>
                <p:cNvPr id="320" name="Oval 31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21" name="TextBox 182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44</a:t>
                  </a:r>
                </a:p>
              </p:txBody>
            </p:sp>
          </p:grpSp>
          <p:grpSp>
            <p:nvGrpSpPr>
              <p:cNvPr id="299" name="Group 183"/>
              <p:cNvGrpSpPr>
                <a:grpSpLocks/>
              </p:cNvGrpSpPr>
              <p:nvPr/>
            </p:nvGrpSpPr>
            <p:grpSpPr bwMode="auto">
              <a:xfrm>
                <a:off x="6205328" y="2303797"/>
                <a:ext cx="327308" cy="246221"/>
                <a:chOff x="3953231" y="3558893"/>
                <a:chExt cx="327308" cy="246221"/>
              </a:xfrm>
            </p:grpSpPr>
            <p:sp>
              <p:nvSpPr>
                <p:cNvPr id="318" name="Oval 317"/>
                <p:cNvSpPr/>
                <p:nvPr/>
              </p:nvSpPr>
              <p:spPr bwMode="auto">
                <a:xfrm>
                  <a:off x="3998058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9" name="TextBox 185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45</a:t>
                  </a:r>
                </a:p>
              </p:txBody>
            </p:sp>
          </p:grpSp>
          <p:grpSp>
            <p:nvGrpSpPr>
              <p:cNvPr id="300" name="Group 186"/>
              <p:cNvGrpSpPr>
                <a:grpSpLocks/>
              </p:cNvGrpSpPr>
              <p:nvPr/>
            </p:nvGrpSpPr>
            <p:grpSpPr bwMode="auto">
              <a:xfrm>
                <a:off x="6554468" y="2306776"/>
                <a:ext cx="327308" cy="246221"/>
                <a:chOff x="3953231" y="3558893"/>
                <a:chExt cx="327308" cy="246221"/>
              </a:xfrm>
            </p:grpSpPr>
            <p:sp>
              <p:nvSpPr>
                <p:cNvPr id="316" name="Oval 315"/>
                <p:cNvSpPr/>
                <p:nvPr/>
              </p:nvSpPr>
              <p:spPr bwMode="auto">
                <a:xfrm>
                  <a:off x="3998168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7" name="TextBox 188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46</a:t>
                  </a:r>
                </a:p>
              </p:txBody>
            </p:sp>
          </p:grpSp>
          <p:grpSp>
            <p:nvGrpSpPr>
              <p:cNvPr id="301" name="Group 189"/>
              <p:cNvGrpSpPr>
                <a:grpSpLocks/>
              </p:cNvGrpSpPr>
              <p:nvPr/>
            </p:nvGrpSpPr>
            <p:grpSpPr bwMode="auto">
              <a:xfrm>
                <a:off x="6896924" y="2302963"/>
                <a:ext cx="327308" cy="246221"/>
                <a:chOff x="3953231" y="3558893"/>
                <a:chExt cx="327308" cy="246221"/>
              </a:xfrm>
            </p:grpSpPr>
            <p:sp>
              <p:nvSpPr>
                <p:cNvPr id="314" name="Oval 313"/>
                <p:cNvSpPr/>
                <p:nvPr/>
              </p:nvSpPr>
              <p:spPr bwMode="auto">
                <a:xfrm>
                  <a:off x="3998612" y="356157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5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47</a:t>
                  </a:r>
                </a:p>
              </p:txBody>
            </p:sp>
          </p:grpSp>
          <p:grpSp>
            <p:nvGrpSpPr>
              <p:cNvPr id="302" name="Group 192"/>
              <p:cNvGrpSpPr>
                <a:grpSpLocks/>
              </p:cNvGrpSpPr>
              <p:nvPr/>
            </p:nvGrpSpPr>
            <p:grpSpPr bwMode="auto">
              <a:xfrm>
                <a:off x="7246064" y="2305942"/>
                <a:ext cx="327308" cy="246221"/>
                <a:chOff x="3953231" y="3558893"/>
                <a:chExt cx="327308" cy="246221"/>
              </a:xfrm>
            </p:grpSpPr>
            <p:sp>
              <p:nvSpPr>
                <p:cNvPr id="312" name="Oval 311"/>
                <p:cNvSpPr/>
                <p:nvPr/>
              </p:nvSpPr>
              <p:spPr bwMode="auto">
                <a:xfrm>
                  <a:off x="3998722" y="35617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3" name="TextBox 194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48</a:t>
                  </a:r>
                </a:p>
              </p:txBody>
            </p:sp>
          </p:grpSp>
          <p:grpSp>
            <p:nvGrpSpPr>
              <p:cNvPr id="303" name="Group 195"/>
              <p:cNvGrpSpPr>
                <a:grpSpLocks/>
              </p:cNvGrpSpPr>
              <p:nvPr/>
            </p:nvGrpSpPr>
            <p:grpSpPr bwMode="auto">
              <a:xfrm>
                <a:off x="4828411" y="2305108"/>
                <a:ext cx="327308" cy="246221"/>
                <a:chOff x="3959915" y="3558893"/>
                <a:chExt cx="327308" cy="246221"/>
              </a:xfrm>
            </p:grpSpPr>
            <p:sp>
              <p:nvSpPr>
                <p:cNvPr id="310" name="Oval 309"/>
                <p:cNvSpPr/>
                <p:nvPr/>
              </p:nvSpPr>
              <p:spPr bwMode="auto">
                <a:xfrm>
                  <a:off x="3997359" y="3562602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11" name="TextBox 197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41</a:t>
                  </a:r>
                </a:p>
              </p:txBody>
            </p:sp>
          </p:grpSp>
          <p:grpSp>
            <p:nvGrpSpPr>
              <p:cNvPr id="304" name="Group 198"/>
              <p:cNvGrpSpPr>
                <a:grpSpLocks/>
              </p:cNvGrpSpPr>
              <p:nvPr/>
            </p:nvGrpSpPr>
            <p:grpSpPr bwMode="auto">
              <a:xfrm>
                <a:off x="5170867" y="2308087"/>
                <a:ext cx="327308" cy="246221"/>
                <a:chOff x="3953231" y="3558893"/>
                <a:chExt cx="327308" cy="246221"/>
              </a:xfrm>
            </p:grpSpPr>
            <p:sp>
              <p:nvSpPr>
                <p:cNvPr id="308" name="Oval 307"/>
                <p:cNvSpPr/>
                <p:nvPr/>
              </p:nvSpPr>
              <p:spPr bwMode="auto">
                <a:xfrm>
                  <a:off x="3997469" y="356279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09" name="TextBox 20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42</a:t>
                  </a:r>
                </a:p>
              </p:txBody>
            </p:sp>
          </p:grpSp>
          <p:grpSp>
            <p:nvGrpSpPr>
              <p:cNvPr id="305" name="Group 201"/>
              <p:cNvGrpSpPr>
                <a:grpSpLocks/>
              </p:cNvGrpSpPr>
              <p:nvPr/>
            </p:nvGrpSpPr>
            <p:grpSpPr bwMode="auto">
              <a:xfrm>
                <a:off x="5520007" y="2311066"/>
                <a:ext cx="327308" cy="246221"/>
                <a:chOff x="3959915" y="3558893"/>
                <a:chExt cx="327308" cy="246221"/>
              </a:xfrm>
            </p:grpSpPr>
            <p:sp>
              <p:nvSpPr>
                <p:cNvPr id="306" name="Oval 305"/>
                <p:cNvSpPr/>
                <p:nvPr/>
              </p:nvSpPr>
              <p:spPr bwMode="auto">
                <a:xfrm>
                  <a:off x="3997913" y="3561407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07" name="TextBox 203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43</a:t>
                  </a:r>
                </a:p>
              </p:txBody>
            </p:sp>
          </p:grpSp>
        </p:grpSp>
        <p:grpSp>
          <p:nvGrpSpPr>
            <p:cNvPr id="338" name="Group 255"/>
            <p:cNvGrpSpPr>
              <a:grpSpLocks/>
            </p:cNvGrpSpPr>
            <p:nvPr/>
          </p:nvGrpSpPr>
          <p:grpSpPr bwMode="auto">
            <a:xfrm rot="19531082">
              <a:off x="3791704" y="3859911"/>
              <a:ext cx="4244975" cy="966787"/>
              <a:chOff x="4699210" y="2975958"/>
              <a:chExt cx="4244975" cy="966788"/>
            </a:xfrm>
          </p:grpSpPr>
          <p:pic>
            <p:nvPicPr>
              <p:cNvPr id="339" name="Picture 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9210" y="2975958"/>
                <a:ext cx="4244975" cy="96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40" name="Group 205"/>
              <p:cNvGrpSpPr>
                <a:grpSpLocks/>
              </p:cNvGrpSpPr>
              <p:nvPr/>
            </p:nvGrpSpPr>
            <p:grpSpPr bwMode="auto">
              <a:xfrm>
                <a:off x="5905857" y="3103177"/>
                <a:ext cx="327308" cy="246221"/>
                <a:chOff x="3959916" y="3558893"/>
                <a:chExt cx="327308" cy="246221"/>
              </a:xfrm>
            </p:grpSpPr>
            <p:sp>
              <p:nvSpPr>
                <p:cNvPr id="386" name="Oval 385"/>
                <p:cNvSpPr/>
                <p:nvPr/>
              </p:nvSpPr>
              <p:spPr bwMode="auto">
                <a:xfrm>
                  <a:off x="3997869" y="3561849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7" name="TextBox 207"/>
                <p:cNvSpPr txBox="1">
                  <a:spLocks noChangeArrowheads="1"/>
                </p:cNvSpPr>
                <p:nvPr/>
              </p:nvSpPr>
              <p:spPr bwMode="auto">
                <a:xfrm>
                  <a:off x="3959916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</a:rPr>
                    <a:t>52</a:t>
                  </a:r>
                  <a:endParaRPr lang="en-US" altLang="en-US" sz="10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1" name="Group 208"/>
              <p:cNvGrpSpPr>
                <a:grpSpLocks/>
              </p:cNvGrpSpPr>
              <p:nvPr/>
            </p:nvGrpSpPr>
            <p:grpSpPr bwMode="auto">
              <a:xfrm>
                <a:off x="6248312" y="3099364"/>
                <a:ext cx="327308" cy="246221"/>
                <a:chOff x="3959915" y="3558893"/>
                <a:chExt cx="327308" cy="246221"/>
              </a:xfrm>
            </p:grpSpPr>
            <p:sp>
              <p:nvSpPr>
                <p:cNvPr id="384" name="Oval 383"/>
                <p:cNvSpPr/>
                <p:nvPr/>
              </p:nvSpPr>
              <p:spPr bwMode="auto">
                <a:xfrm>
                  <a:off x="3998313" y="3562487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5" name="TextBox 210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>
                      <a:solidFill>
                        <a:srgbClr val="000000"/>
                      </a:solidFill>
                    </a:rPr>
                    <a:t>53</a:t>
                  </a:r>
                </a:p>
              </p:txBody>
            </p:sp>
          </p:grpSp>
          <p:grpSp>
            <p:nvGrpSpPr>
              <p:cNvPr id="342" name="Group 211"/>
              <p:cNvGrpSpPr>
                <a:grpSpLocks/>
              </p:cNvGrpSpPr>
              <p:nvPr/>
            </p:nvGrpSpPr>
            <p:grpSpPr bwMode="auto">
              <a:xfrm>
                <a:off x="6597452" y="3102343"/>
                <a:ext cx="338554" cy="246221"/>
                <a:chOff x="3959915" y="3558893"/>
                <a:chExt cx="338554" cy="246221"/>
              </a:xfrm>
            </p:grpSpPr>
            <p:sp>
              <p:nvSpPr>
                <p:cNvPr id="382" name="Oval 381"/>
                <p:cNvSpPr/>
                <p:nvPr/>
              </p:nvSpPr>
              <p:spPr bwMode="auto">
                <a:xfrm>
                  <a:off x="3998423" y="356268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3" name="TextBox 213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54</a:t>
                  </a:r>
                </a:p>
              </p:txBody>
            </p:sp>
          </p:grpSp>
          <p:grpSp>
            <p:nvGrpSpPr>
              <p:cNvPr id="343" name="Group 214"/>
              <p:cNvGrpSpPr>
                <a:grpSpLocks/>
              </p:cNvGrpSpPr>
              <p:nvPr/>
            </p:nvGrpSpPr>
            <p:grpSpPr bwMode="auto">
              <a:xfrm>
                <a:off x="6939908" y="3098530"/>
                <a:ext cx="327308" cy="246221"/>
                <a:chOff x="3959915" y="3558893"/>
                <a:chExt cx="327308" cy="246221"/>
              </a:xfrm>
            </p:grpSpPr>
            <p:sp>
              <p:nvSpPr>
                <p:cNvPr id="380" name="Oval 379"/>
                <p:cNvSpPr/>
                <p:nvPr/>
              </p:nvSpPr>
              <p:spPr bwMode="auto">
                <a:xfrm>
                  <a:off x="3997280" y="3561733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81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55</a:t>
                  </a:r>
                </a:p>
              </p:txBody>
            </p:sp>
          </p:grpSp>
          <p:grpSp>
            <p:nvGrpSpPr>
              <p:cNvPr id="344" name="Group 217"/>
              <p:cNvGrpSpPr>
                <a:grpSpLocks/>
              </p:cNvGrpSpPr>
              <p:nvPr/>
            </p:nvGrpSpPr>
            <p:grpSpPr bwMode="auto">
              <a:xfrm>
                <a:off x="7289048" y="3094825"/>
                <a:ext cx="327308" cy="246221"/>
                <a:chOff x="3959915" y="3552209"/>
                <a:chExt cx="327308" cy="246221"/>
              </a:xfrm>
            </p:grpSpPr>
            <p:sp>
              <p:nvSpPr>
                <p:cNvPr id="378" name="Oval 377"/>
                <p:cNvSpPr/>
                <p:nvPr/>
              </p:nvSpPr>
              <p:spPr bwMode="auto">
                <a:xfrm>
                  <a:off x="3997390" y="3561929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9" name="TextBox 219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2209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56</a:t>
                  </a:r>
                </a:p>
              </p:txBody>
            </p:sp>
          </p:grpSp>
          <p:grpSp>
            <p:nvGrpSpPr>
              <p:cNvPr id="345" name="Group 220"/>
              <p:cNvGrpSpPr>
                <a:grpSpLocks/>
              </p:cNvGrpSpPr>
              <p:nvPr/>
            </p:nvGrpSpPr>
            <p:grpSpPr bwMode="auto">
              <a:xfrm>
                <a:off x="4864711" y="3100675"/>
                <a:ext cx="327308" cy="246221"/>
                <a:chOff x="3959915" y="3558893"/>
                <a:chExt cx="327308" cy="246221"/>
              </a:xfrm>
            </p:grpSpPr>
            <p:sp>
              <p:nvSpPr>
                <p:cNvPr id="376" name="Oval 375"/>
                <p:cNvSpPr/>
                <p:nvPr/>
              </p:nvSpPr>
              <p:spPr bwMode="auto">
                <a:xfrm>
                  <a:off x="3997614" y="3562763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7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49</a:t>
                  </a:r>
                </a:p>
              </p:txBody>
            </p:sp>
          </p:grpSp>
          <p:grpSp>
            <p:nvGrpSpPr>
              <p:cNvPr id="346" name="Group 223"/>
              <p:cNvGrpSpPr>
                <a:grpSpLocks/>
              </p:cNvGrpSpPr>
              <p:nvPr/>
            </p:nvGrpSpPr>
            <p:grpSpPr bwMode="auto">
              <a:xfrm>
                <a:off x="5207167" y="3103654"/>
                <a:ext cx="327308" cy="246221"/>
                <a:chOff x="3953231" y="3558893"/>
                <a:chExt cx="327308" cy="24622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>
                  <a:off x="3997724" y="3561372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5" name="TextBox 225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50</a:t>
                  </a:r>
                </a:p>
              </p:txBody>
            </p:sp>
          </p:grpSp>
          <p:grpSp>
            <p:nvGrpSpPr>
              <p:cNvPr id="347" name="Group 226"/>
              <p:cNvGrpSpPr>
                <a:grpSpLocks/>
              </p:cNvGrpSpPr>
              <p:nvPr/>
            </p:nvGrpSpPr>
            <p:grpSpPr bwMode="auto">
              <a:xfrm>
                <a:off x="5549623" y="3106633"/>
                <a:ext cx="327308" cy="246221"/>
                <a:chOff x="3953231" y="3558893"/>
                <a:chExt cx="327308" cy="246221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3998168" y="35615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3" name="TextBox 228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51</a:t>
                  </a:r>
                </a:p>
              </p:txBody>
            </p:sp>
          </p:grpSp>
          <p:grpSp>
            <p:nvGrpSpPr>
              <p:cNvPr id="348" name="Group 229"/>
              <p:cNvGrpSpPr>
                <a:grpSpLocks/>
              </p:cNvGrpSpPr>
              <p:nvPr/>
            </p:nvGrpSpPr>
            <p:grpSpPr bwMode="auto">
              <a:xfrm>
                <a:off x="5891156" y="3449413"/>
                <a:ext cx="327308" cy="246221"/>
                <a:chOff x="3946547" y="3558893"/>
                <a:chExt cx="327308" cy="246221"/>
              </a:xfrm>
            </p:grpSpPr>
            <p:sp>
              <p:nvSpPr>
                <p:cNvPr id="370" name="Oval 369"/>
                <p:cNvSpPr/>
                <p:nvPr/>
              </p:nvSpPr>
              <p:spPr bwMode="auto">
                <a:xfrm>
                  <a:off x="3999201" y="356168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71" name="TextBox 231"/>
                <p:cNvSpPr txBox="1">
                  <a:spLocks noChangeArrowheads="1"/>
                </p:cNvSpPr>
                <p:nvPr/>
              </p:nvSpPr>
              <p:spPr bwMode="auto">
                <a:xfrm>
                  <a:off x="3946547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60</a:t>
                  </a:r>
                </a:p>
              </p:txBody>
            </p:sp>
          </p:grpSp>
          <p:grpSp>
            <p:nvGrpSpPr>
              <p:cNvPr id="349" name="Group 232"/>
              <p:cNvGrpSpPr>
                <a:grpSpLocks/>
              </p:cNvGrpSpPr>
              <p:nvPr/>
            </p:nvGrpSpPr>
            <p:grpSpPr bwMode="auto">
              <a:xfrm>
                <a:off x="6240296" y="3445600"/>
                <a:ext cx="327308" cy="246221"/>
                <a:chOff x="3953231" y="3558893"/>
                <a:chExt cx="327308" cy="246221"/>
              </a:xfrm>
            </p:grpSpPr>
            <p:sp>
              <p:nvSpPr>
                <p:cNvPr id="368" name="Oval 367"/>
                <p:cNvSpPr/>
                <p:nvPr/>
              </p:nvSpPr>
              <p:spPr bwMode="auto">
                <a:xfrm>
                  <a:off x="3998058" y="3562326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9" name="TextBox 234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61</a:t>
                  </a:r>
                </a:p>
              </p:txBody>
            </p:sp>
          </p:grpSp>
          <p:grpSp>
            <p:nvGrpSpPr>
              <p:cNvPr id="350" name="Group 235"/>
              <p:cNvGrpSpPr>
                <a:grpSpLocks/>
              </p:cNvGrpSpPr>
              <p:nvPr/>
            </p:nvGrpSpPr>
            <p:grpSpPr bwMode="auto">
              <a:xfrm>
                <a:off x="6589436" y="3448579"/>
                <a:ext cx="327308" cy="246221"/>
                <a:chOff x="3953231" y="3558893"/>
                <a:chExt cx="327308" cy="246221"/>
              </a:xfrm>
            </p:grpSpPr>
            <p:sp>
              <p:nvSpPr>
                <p:cNvPr id="366" name="Oval 365"/>
                <p:cNvSpPr/>
                <p:nvPr/>
              </p:nvSpPr>
              <p:spPr bwMode="auto">
                <a:xfrm>
                  <a:off x="3998168" y="356252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7" name="TextBox 237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62</a:t>
                  </a:r>
                </a:p>
              </p:txBody>
            </p:sp>
          </p:grpSp>
          <p:grpSp>
            <p:nvGrpSpPr>
              <p:cNvPr id="351" name="Group 238"/>
              <p:cNvGrpSpPr>
                <a:grpSpLocks/>
              </p:cNvGrpSpPr>
              <p:nvPr/>
            </p:nvGrpSpPr>
            <p:grpSpPr bwMode="auto">
              <a:xfrm>
                <a:off x="6931892" y="3444766"/>
                <a:ext cx="327308" cy="246221"/>
                <a:chOff x="3953231" y="3558893"/>
                <a:chExt cx="327308" cy="246221"/>
              </a:xfrm>
            </p:grpSpPr>
            <p:sp>
              <p:nvSpPr>
                <p:cNvPr id="364" name="Oval 363"/>
                <p:cNvSpPr/>
                <p:nvPr/>
              </p:nvSpPr>
              <p:spPr bwMode="auto">
                <a:xfrm>
                  <a:off x="3998612" y="3561572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5" name="TextBox 240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63</a:t>
                  </a:r>
                </a:p>
              </p:txBody>
            </p:sp>
          </p:grpSp>
          <p:grpSp>
            <p:nvGrpSpPr>
              <p:cNvPr id="352" name="Group 241"/>
              <p:cNvGrpSpPr>
                <a:grpSpLocks/>
              </p:cNvGrpSpPr>
              <p:nvPr/>
            </p:nvGrpSpPr>
            <p:grpSpPr bwMode="auto">
              <a:xfrm>
                <a:off x="7281032" y="3447745"/>
                <a:ext cx="338554" cy="246221"/>
                <a:chOff x="3953231" y="3558893"/>
                <a:chExt cx="338554" cy="246221"/>
              </a:xfrm>
            </p:grpSpPr>
            <p:sp>
              <p:nvSpPr>
                <p:cNvPr id="362" name="Oval 361"/>
                <p:cNvSpPr/>
                <p:nvPr/>
              </p:nvSpPr>
              <p:spPr bwMode="auto">
                <a:xfrm>
                  <a:off x="3998722" y="356176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3" name="TextBox 243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3855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64</a:t>
                  </a:r>
                </a:p>
              </p:txBody>
            </p:sp>
          </p:grpSp>
          <p:grpSp>
            <p:nvGrpSpPr>
              <p:cNvPr id="353" name="Group 244"/>
              <p:cNvGrpSpPr>
                <a:grpSpLocks/>
              </p:cNvGrpSpPr>
              <p:nvPr/>
            </p:nvGrpSpPr>
            <p:grpSpPr bwMode="auto">
              <a:xfrm>
                <a:off x="4863379" y="3446911"/>
                <a:ext cx="327308" cy="246221"/>
                <a:chOff x="3959915" y="3558893"/>
                <a:chExt cx="327308" cy="246221"/>
              </a:xfrm>
            </p:grpSpPr>
            <p:sp>
              <p:nvSpPr>
                <p:cNvPr id="360" name="Oval 359"/>
                <p:cNvSpPr/>
                <p:nvPr/>
              </p:nvSpPr>
              <p:spPr bwMode="auto">
                <a:xfrm>
                  <a:off x="3997359" y="3562602"/>
                  <a:ext cx="230187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61" name="TextBox 246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57</a:t>
                  </a:r>
                </a:p>
              </p:txBody>
            </p:sp>
          </p:grpSp>
          <p:grpSp>
            <p:nvGrpSpPr>
              <p:cNvPr id="354" name="Group 247"/>
              <p:cNvGrpSpPr>
                <a:grpSpLocks/>
              </p:cNvGrpSpPr>
              <p:nvPr/>
            </p:nvGrpSpPr>
            <p:grpSpPr bwMode="auto">
              <a:xfrm>
                <a:off x="5205835" y="3449890"/>
                <a:ext cx="327308" cy="246221"/>
                <a:chOff x="3953231" y="3558893"/>
                <a:chExt cx="327308" cy="246221"/>
              </a:xfrm>
            </p:grpSpPr>
            <p:sp>
              <p:nvSpPr>
                <p:cNvPr id="358" name="Oval 357"/>
                <p:cNvSpPr/>
                <p:nvPr/>
              </p:nvSpPr>
              <p:spPr bwMode="auto">
                <a:xfrm>
                  <a:off x="3997469" y="3562798"/>
                  <a:ext cx="228600" cy="2349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59" name="TextBox 249"/>
                <p:cNvSpPr txBox="1">
                  <a:spLocks noChangeArrowheads="1"/>
                </p:cNvSpPr>
                <p:nvPr/>
              </p:nvSpPr>
              <p:spPr bwMode="auto">
                <a:xfrm>
                  <a:off x="3953231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 dirty="0">
                      <a:solidFill>
                        <a:srgbClr val="000000"/>
                      </a:solidFill>
                    </a:rPr>
                    <a:t>58</a:t>
                  </a:r>
                </a:p>
              </p:txBody>
            </p:sp>
          </p:grpSp>
          <p:grpSp>
            <p:nvGrpSpPr>
              <p:cNvPr id="355" name="Group 250"/>
              <p:cNvGrpSpPr>
                <a:grpSpLocks/>
              </p:cNvGrpSpPr>
              <p:nvPr/>
            </p:nvGrpSpPr>
            <p:grpSpPr bwMode="auto">
              <a:xfrm>
                <a:off x="5554975" y="3452869"/>
                <a:ext cx="327308" cy="246221"/>
                <a:chOff x="3959915" y="3558893"/>
                <a:chExt cx="327308" cy="246221"/>
              </a:xfrm>
            </p:grpSpPr>
            <p:sp>
              <p:nvSpPr>
                <p:cNvPr id="356" name="Oval 355"/>
                <p:cNvSpPr/>
                <p:nvPr/>
              </p:nvSpPr>
              <p:spPr bwMode="auto">
                <a:xfrm>
                  <a:off x="3997913" y="3561407"/>
                  <a:ext cx="228600" cy="2365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en-US" sz="1000" dirty="0">
                    <a:latin typeface="Arial" charset="0"/>
                    <a:ea typeface="ＭＳ Ｐゴシック" charset="0"/>
                    <a:sym typeface="Arial" charset="0"/>
                  </a:endParaRPr>
                </a:p>
              </p:txBody>
            </p:sp>
            <p:sp>
              <p:nvSpPr>
                <p:cNvPr id="357" name="TextBox 252"/>
                <p:cNvSpPr txBox="1">
                  <a:spLocks noChangeArrowheads="1"/>
                </p:cNvSpPr>
                <p:nvPr/>
              </p:nvSpPr>
              <p:spPr bwMode="auto">
                <a:xfrm>
                  <a:off x="3959915" y="3558893"/>
                  <a:ext cx="32730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700"/>
                    </a:spcBef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1pPr>
                  <a:lvl2pPr marL="742950" indent="-28575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2pPr>
                  <a:lvl3pPr marL="1143000" indent="-228600">
                    <a:spcBef>
                      <a:spcPts val="600"/>
                    </a:spcBef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sym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</a:rPr>
                    <a:t>59</a:t>
                  </a: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7294903" y="4838624"/>
              <a:ext cx="1688778" cy="2031325"/>
              <a:chOff x="7294903" y="4838624"/>
              <a:chExt cx="1688778" cy="2031325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7318522" y="5019318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TextBox 536"/>
              <p:cNvSpPr txBox="1"/>
              <p:nvPr/>
            </p:nvSpPr>
            <p:spPr>
              <a:xfrm>
                <a:off x="7880207" y="4838624"/>
                <a:ext cx="110347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1-5</a:t>
                </a:r>
              </a:p>
              <a:p>
                <a:r>
                  <a:rPr lang="en-US" dirty="0" smtClean="0"/>
                  <a:t>6-10</a:t>
                </a:r>
              </a:p>
              <a:p>
                <a:r>
                  <a:rPr lang="en-US" dirty="0" smtClean="0"/>
                  <a:t>11-15</a:t>
                </a:r>
              </a:p>
              <a:p>
                <a:r>
                  <a:rPr lang="en-US" dirty="0" smtClean="0"/>
                  <a:t>16-20</a:t>
                </a:r>
              </a:p>
              <a:p>
                <a:r>
                  <a:rPr lang="en-US" dirty="0" smtClean="0"/>
                  <a:t>21-25</a:t>
                </a:r>
              </a:p>
              <a:p>
                <a:r>
                  <a:rPr lang="en-US" dirty="0" smtClean="0"/>
                  <a:t>26-30</a:t>
                </a:r>
              </a:p>
              <a:p>
                <a:r>
                  <a:rPr lang="en-US" dirty="0" smtClean="0"/>
                  <a:t>31-35</a:t>
                </a:r>
                <a:endParaRPr lang="en-US" dirty="0"/>
              </a:p>
            </p:txBody>
          </p:sp>
          <p:cxnSp>
            <p:nvCxnSpPr>
              <p:cNvPr id="538" name="Straight Connector 537"/>
              <p:cNvCxnSpPr/>
              <p:nvPr/>
            </p:nvCxnSpPr>
            <p:spPr>
              <a:xfrm>
                <a:off x="7304362" y="5296650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>
                <a:off x="7325182" y="5588158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>
                <a:off x="7304362" y="5856714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>
                <a:off x="7295091" y="6134278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>
                <a:off x="7294903" y="6423174"/>
                <a:ext cx="488814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>
                <a:off x="7318522" y="6705600"/>
                <a:ext cx="488814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460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9856</TotalTime>
  <Words>1219</Words>
  <Application>Microsoft Macintosh PowerPoint</Application>
  <PresentationFormat>On-screen Show (4:3)</PresentationFormat>
  <Paragraphs>1134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Hilbert Amplitude</vt:lpstr>
      <vt:lpstr>PowerPoint Presentation</vt:lpstr>
      <vt:lpstr>PowerPoint Presentation</vt:lpstr>
      <vt:lpstr>PowerPoint Presentation</vt:lpstr>
      <vt:lpstr>PowerPoint Presentation</vt:lpstr>
      <vt:lpstr>Phase Amp 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TNL</dc:creator>
  <cp:lastModifiedBy>TNL</cp:lastModifiedBy>
  <cp:revision>28</cp:revision>
  <dcterms:created xsi:type="dcterms:W3CDTF">2017-02-01T22:52:46Z</dcterms:created>
  <dcterms:modified xsi:type="dcterms:W3CDTF">2017-02-08T19:09:27Z</dcterms:modified>
</cp:coreProperties>
</file>