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illas Rodriguez, Brian" userId="7a601a7f-5e34-4cfd-bf54-06c39304ecf8" providerId="ADAL" clId="{935A8AA3-D931-464D-8056-5B51DA5BEF88}"/>
    <pc:docChg chg="undo custSel addSld delSld modSld">
      <pc:chgData name="Casillas Rodriguez, Brian" userId="7a601a7f-5e34-4cfd-bf54-06c39304ecf8" providerId="ADAL" clId="{935A8AA3-D931-464D-8056-5B51DA5BEF88}" dt="2025-02-18T17:26:31.833" v="350" actId="1076"/>
      <pc:docMkLst>
        <pc:docMk/>
      </pc:docMkLst>
      <pc:sldChg chg="addSp delSp modSp new mod">
        <pc:chgData name="Casillas Rodriguez, Brian" userId="7a601a7f-5e34-4cfd-bf54-06c39304ecf8" providerId="ADAL" clId="{935A8AA3-D931-464D-8056-5B51DA5BEF88}" dt="2025-02-18T16:55:29.729" v="13" actId="1076"/>
        <pc:sldMkLst>
          <pc:docMk/>
          <pc:sldMk cId="4294776464" sldId="257"/>
        </pc:sldMkLst>
      </pc:sldChg>
      <pc:sldChg chg="addSp delSp modSp new mod">
        <pc:chgData name="Casillas Rodriguez, Brian" userId="7a601a7f-5e34-4cfd-bf54-06c39304ecf8" providerId="ADAL" clId="{935A8AA3-D931-464D-8056-5B51DA5BEF88}" dt="2025-02-18T17:11:55.628" v="31" actId="1076"/>
        <pc:sldMkLst>
          <pc:docMk/>
          <pc:sldMk cId="2969006965" sldId="258"/>
        </pc:sldMkLst>
      </pc:sldChg>
      <pc:sldChg chg="addSp delSp modSp new mod">
        <pc:chgData name="Casillas Rodriguez, Brian" userId="7a601a7f-5e34-4cfd-bf54-06c39304ecf8" providerId="ADAL" clId="{935A8AA3-D931-464D-8056-5B51DA5BEF88}" dt="2025-02-18T17:14:25.560" v="162" actId="1076"/>
        <pc:sldMkLst>
          <pc:docMk/>
          <pc:sldMk cId="3677403613" sldId="259"/>
        </pc:sldMkLst>
      </pc:sldChg>
      <pc:sldChg chg="addSp delSp modSp new mod">
        <pc:chgData name="Casillas Rodriguez, Brian" userId="7a601a7f-5e34-4cfd-bf54-06c39304ecf8" providerId="ADAL" clId="{935A8AA3-D931-464D-8056-5B51DA5BEF88}" dt="2025-02-18T17:15:45.007" v="182" actId="1076"/>
        <pc:sldMkLst>
          <pc:docMk/>
          <pc:sldMk cId="870450129" sldId="260"/>
        </pc:sldMkLst>
      </pc:sldChg>
      <pc:sldChg chg="addSp delSp modSp new mod">
        <pc:chgData name="Casillas Rodriguez, Brian" userId="7a601a7f-5e34-4cfd-bf54-06c39304ecf8" providerId="ADAL" clId="{935A8AA3-D931-464D-8056-5B51DA5BEF88}" dt="2025-02-18T17:15:47.553" v="183" actId="1076"/>
        <pc:sldMkLst>
          <pc:docMk/>
          <pc:sldMk cId="2682301466" sldId="261"/>
        </pc:sldMkLst>
      </pc:sldChg>
      <pc:sldChg chg="delSp new del mod">
        <pc:chgData name="Casillas Rodriguez, Brian" userId="7a601a7f-5e34-4cfd-bf54-06c39304ecf8" providerId="ADAL" clId="{935A8AA3-D931-464D-8056-5B51DA5BEF88}" dt="2025-02-18T17:16:00.576" v="188" actId="47"/>
        <pc:sldMkLst>
          <pc:docMk/>
          <pc:sldMk cId="3679055" sldId="262"/>
        </pc:sldMkLst>
      </pc:sldChg>
      <pc:sldChg chg="addSp delSp modSp add mod">
        <pc:chgData name="Casillas Rodriguez, Brian" userId="7a601a7f-5e34-4cfd-bf54-06c39304ecf8" providerId="ADAL" clId="{935A8AA3-D931-464D-8056-5B51DA5BEF88}" dt="2025-02-18T17:16:38.266" v="200" actId="1076"/>
        <pc:sldMkLst>
          <pc:docMk/>
          <pc:sldMk cId="2424574626" sldId="263"/>
        </pc:sldMkLst>
      </pc:sldChg>
      <pc:sldChg chg="addSp delSp modSp new mod">
        <pc:chgData name="Casillas Rodriguez, Brian" userId="7a601a7f-5e34-4cfd-bf54-06c39304ecf8" providerId="ADAL" clId="{935A8AA3-D931-464D-8056-5B51DA5BEF88}" dt="2025-02-18T17:17:51.389" v="212" actId="1076"/>
        <pc:sldMkLst>
          <pc:docMk/>
          <pc:sldMk cId="551283611" sldId="264"/>
        </pc:sldMkLst>
      </pc:sldChg>
      <pc:sldChg chg="addSp delSp modSp new mod">
        <pc:chgData name="Casillas Rodriguez, Brian" userId="7a601a7f-5e34-4cfd-bf54-06c39304ecf8" providerId="ADAL" clId="{935A8AA3-D931-464D-8056-5B51DA5BEF88}" dt="2025-02-18T17:18:06.497" v="220" actId="1076"/>
        <pc:sldMkLst>
          <pc:docMk/>
          <pc:sldMk cId="1130056333" sldId="265"/>
        </pc:sldMkLst>
      </pc:sldChg>
      <pc:sldChg chg="addSp delSp modSp add mod">
        <pc:chgData name="Casillas Rodriguez, Brian" userId="7a601a7f-5e34-4cfd-bf54-06c39304ecf8" providerId="ADAL" clId="{935A8AA3-D931-464D-8056-5B51DA5BEF88}" dt="2025-02-18T17:18:58.778" v="234" actId="1076"/>
        <pc:sldMkLst>
          <pc:docMk/>
          <pc:sldMk cId="3356097505" sldId="266"/>
        </pc:sldMkLst>
      </pc:sldChg>
      <pc:sldChg chg="addSp delSp modSp new mod">
        <pc:chgData name="Casillas Rodriguez, Brian" userId="7a601a7f-5e34-4cfd-bf54-06c39304ecf8" providerId="ADAL" clId="{935A8AA3-D931-464D-8056-5B51DA5BEF88}" dt="2025-02-18T17:20:13.391" v="253" actId="1076"/>
        <pc:sldMkLst>
          <pc:docMk/>
          <pc:sldMk cId="3956645807" sldId="267"/>
        </pc:sldMkLst>
      </pc:sldChg>
      <pc:sldChg chg="addSp delSp modSp new mod">
        <pc:chgData name="Casillas Rodriguez, Brian" userId="7a601a7f-5e34-4cfd-bf54-06c39304ecf8" providerId="ADAL" clId="{935A8AA3-D931-464D-8056-5B51DA5BEF88}" dt="2025-02-18T17:20:07.612" v="252" actId="1076"/>
        <pc:sldMkLst>
          <pc:docMk/>
          <pc:sldMk cId="3270964959" sldId="268"/>
        </pc:sldMkLst>
      </pc:sldChg>
      <pc:sldChg chg="addSp delSp modSp add mod">
        <pc:chgData name="Casillas Rodriguez, Brian" userId="7a601a7f-5e34-4cfd-bf54-06c39304ecf8" providerId="ADAL" clId="{935A8AA3-D931-464D-8056-5B51DA5BEF88}" dt="2025-02-18T17:20:59.144" v="285" actId="1076"/>
        <pc:sldMkLst>
          <pc:docMk/>
          <pc:sldMk cId="2688295109" sldId="269"/>
        </pc:sldMkLst>
      </pc:sldChg>
      <pc:sldChg chg="addSp delSp modSp new mod">
        <pc:chgData name="Casillas Rodriguez, Brian" userId="7a601a7f-5e34-4cfd-bf54-06c39304ecf8" providerId="ADAL" clId="{935A8AA3-D931-464D-8056-5B51DA5BEF88}" dt="2025-02-18T17:21:25.879" v="294" actId="1076"/>
        <pc:sldMkLst>
          <pc:docMk/>
          <pc:sldMk cId="1955744307" sldId="270"/>
        </pc:sldMkLst>
      </pc:sldChg>
      <pc:sldChg chg="addSp delSp modSp new mod">
        <pc:chgData name="Casillas Rodriguez, Brian" userId="7a601a7f-5e34-4cfd-bf54-06c39304ecf8" providerId="ADAL" clId="{935A8AA3-D931-464D-8056-5B51DA5BEF88}" dt="2025-02-18T17:22:29.136" v="329" actId="1076"/>
        <pc:sldMkLst>
          <pc:docMk/>
          <pc:sldMk cId="81106045" sldId="271"/>
        </pc:sldMkLst>
      </pc:sldChg>
      <pc:sldChg chg="addSp delSp modSp new mod">
        <pc:chgData name="Casillas Rodriguez, Brian" userId="7a601a7f-5e34-4cfd-bf54-06c39304ecf8" providerId="ADAL" clId="{935A8AA3-D931-464D-8056-5B51DA5BEF88}" dt="2025-02-18T17:26:16.641" v="342" actId="962"/>
        <pc:sldMkLst>
          <pc:docMk/>
          <pc:sldMk cId="1337770903" sldId="272"/>
        </pc:sldMkLst>
      </pc:sldChg>
      <pc:sldChg chg="new del">
        <pc:chgData name="Casillas Rodriguez, Brian" userId="7a601a7f-5e34-4cfd-bf54-06c39304ecf8" providerId="ADAL" clId="{935A8AA3-D931-464D-8056-5B51DA5BEF88}" dt="2025-02-18T17:23:16.210" v="338" actId="47"/>
        <pc:sldMkLst>
          <pc:docMk/>
          <pc:sldMk cId="2526822048" sldId="273"/>
        </pc:sldMkLst>
      </pc:sldChg>
      <pc:sldChg chg="addSp modSp new mod">
        <pc:chgData name="Casillas Rodriguez, Brian" userId="7a601a7f-5e34-4cfd-bf54-06c39304ecf8" providerId="ADAL" clId="{935A8AA3-D931-464D-8056-5B51DA5BEF88}" dt="2025-02-18T17:26:31.833" v="350" actId="1076"/>
        <pc:sldMkLst>
          <pc:docMk/>
          <pc:sldMk cId="3883111059" sldId="273"/>
        </pc:sldMkLst>
      </pc:sldChg>
    </pc:docChg>
  </pc:docChgLst>
  <pc:docChgLst>
    <pc:chgData name="Casillas Rodriguez, Brian" userId="7a601a7f-5e34-4cfd-bf54-06c39304ecf8" providerId="ADAL" clId="{0EDF11AD-DD12-4F22-93DA-DC777CE13DA5}"/>
    <pc:docChg chg="modSld">
      <pc:chgData name="Casillas Rodriguez, Brian" userId="7a601a7f-5e34-4cfd-bf54-06c39304ecf8" providerId="ADAL" clId="{0EDF11AD-DD12-4F22-93DA-DC777CE13DA5}" dt="2025-10-07T20:06:17.351" v="0" actId="20577"/>
      <pc:docMkLst>
        <pc:docMk/>
      </pc:docMkLst>
      <pc:sldChg chg="modSp mod">
        <pc:chgData name="Casillas Rodriguez, Brian" userId="7a601a7f-5e34-4cfd-bf54-06c39304ecf8" providerId="ADAL" clId="{0EDF11AD-DD12-4F22-93DA-DC777CE13DA5}" dt="2025-10-07T20:06:17.351" v="0" actId="20577"/>
        <pc:sldMkLst>
          <pc:docMk/>
          <pc:sldMk cId="1309320254" sldId="256"/>
        </pc:sldMkLst>
        <pc:spChg chg="mod">
          <ac:chgData name="Casillas Rodriguez, Brian" userId="7a601a7f-5e34-4cfd-bf54-06c39304ecf8" providerId="ADAL" clId="{0EDF11AD-DD12-4F22-93DA-DC777CE13DA5}" dt="2025-10-07T20:06:17.351" v="0" actId="20577"/>
          <ac:spMkLst>
            <pc:docMk/>
            <pc:sldMk cId="1309320254" sldId="256"/>
            <ac:spMk id="3" creationId="{EB56E13C-127D-A6DB-BCE0-5DCC9BFD525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E832-8ACF-B83B-A477-959CE18BE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78184-2FE2-6742-5F6D-475EBD07E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2D2B6-3168-CD1A-758D-FCA8BF6F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F534-C8B6-4219-8DEA-BC99FA32C7B6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D2B34-3CEE-1B21-371D-850E48BF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83DA4-CA32-434A-85DF-E4A54E7E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D1DE-C7A6-4DDB-A087-9D739CC46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6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D5C8-BD32-4B0F-75C1-29549B36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97B2C-9A3C-7D23-9BE7-83E3AA117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2A58D-8868-FC35-C4D0-F55E22E6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F534-C8B6-4219-8DEA-BC99FA32C7B6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A3C36-E99A-BF49-AAFC-82743CCD8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895F5-83E0-0214-2E4C-675D3FF0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D1DE-C7A6-4DDB-A087-9D739CC46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1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B5898-1E11-21FB-8BCB-B84BD573F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7DEED-75CC-C139-1B91-69EEFBC7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F1619-6549-CCA5-B9DB-0C641BD1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F534-C8B6-4219-8DEA-BC99FA32C7B6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88456-5D49-7CAD-AC54-692D7B2E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4DE75-6E2F-F9E9-0884-9E817BBC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D1DE-C7A6-4DDB-A087-9D739CC46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8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E08EA-4F16-724C-0224-FDFF81F6E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FFDCD-56BD-5E80-9DA7-21E9BD192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83E8E-F334-4B82-6E04-602D6A26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F534-C8B6-4219-8DEA-BC99FA32C7B6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C5EB9-3177-ACFC-9B8C-851068A23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46BFA-5E74-3B0B-3591-C6576379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D1DE-C7A6-4DDB-A087-9D739CC46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2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C761-BBD5-F591-D6EB-497F654B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E60F9-725B-A41C-ED6F-9DEA0FDB7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22642-63AE-99EC-7E26-7E971DB9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F534-C8B6-4219-8DEA-BC99FA32C7B6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505CD-0CB5-49D8-ED78-FFA80C83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9F5BD-0F71-43E2-D059-BB380D79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D1DE-C7A6-4DDB-A087-9D739CC46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2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9855F-D680-D195-EFE0-A1CC9A9D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51DA3-636C-6526-7FD4-07D90E1A5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1CC4A-C2F9-B36A-7ABA-F54860166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2BACB-94C6-0702-7D68-02A3BC61C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F534-C8B6-4219-8DEA-BC99FA32C7B6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987C1-99AA-970B-1CAD-08EE1CAE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5B434-4C4B-B919-2335-852548DA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D1DE-C7A6-4DDB-A087-9D739CC46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2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C8F1-9243-F520-CC8E-425F0210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701EE-7DD9-E72B-1590-870788DA6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CF242-4AE0-E7CD-C424-263A08CF4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3CD96-80CD-C323-C9E6-F84950DC4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AEE5BF-6303-25C9-ACF7-E4AC74B78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C3C913-CB31-EE78-5C7B-1A1CB12F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F534-C8B6-4219-8DEA-BC99FA32C7B6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251A2-105B-1876-566A-3ACCE5A4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E110D-6AF8-0276-3748-F593514B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D1DE-C7A6-4DDB-A087-9D739CC46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4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4877-459C-9AD1-D69C-00F87A8D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08F16-C6E8-2979-D3CA-EF0B2282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F534-C8B6-4219-8DEA-BC99FA32C7B6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34767-9287-AE19-4015-B8BD3809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28759-C92D-B76F-5466-E3C7C7A4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D1DE-C7A6-4DDB-A087-9D739CC46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7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F3EB0-13B7-8957-3A15-C1758658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F534-C8B6-4219-8DEA-BC99FA32C7B6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29E99-66C3-3462-57CE-D2E0799E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00D72-91D8-9090-D733-CAD329B2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D1DE-C7A6-4DDB-A087-9D739CC46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5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DD48-6DD2-98C2-EE43-B91037AC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E83B5-5726-B5C3-6716-3E12A771F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E4733-1788-2AAB-DD93-BE994A747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C748B-6F90-4806-36F5-1CF31D8F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F534-C8B6-4219-8DEA-BC99FA32C7B6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40151-7B31-A9F2-4738-2DB9B33A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3A077-962B-8128-EAC4-7C385A23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D1DE-C7A6-4DDB-A087-9D739CC46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1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D42F-B343-E322-3BE9-B74A7B170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DD710D-BC9F-AFFD-452E-D5B09297B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D1F1F-8186-7B22-537C-40EC299C4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A86B3-F039-B4AC-F699-5F706D1F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F534-C8B6-4219-8DEA-BC99FA32C7B6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21B43-A4A7-ABCD-AFF0-828E8F46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90672-DC09-345B-568F-6CA17D69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D1DE-C7A6-4DDB-A087-9D739CC46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2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82E88-DD4C-F0B1-BF5A-4EAD17006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CD228-8228-3A39-AF37-4666DDEED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86D84-67F5-4FEE-69E5-720D4CD0A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46F534-C8B6-4219-8DEA-BC99FA32C7B6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97A16-BAED-7695-F6A4-1B1531B47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3DF00-A455-89BD-A236-01FF72DD7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35D1DE-C7A6-4DDB-A087-9D739CC464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5105B-54F3-1954-106F-7467E690976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61787" y="6672580"/>
            <a:ext cx="8905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-Bruker Confidential-</a:t>
            </a:r>
          </a:p>
        </p:txBody>
      </p:sp>
    </p:spTree>
    <p:extLst>
      <p:ext uri="{BB962C8B-B14F-4D97-AF65-F5344CB8AC3E}">
        <p14:creationId xmlns:p14="http://schemas.microsoft.com/office/powerpoint/2010/main" val="161101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EE57-A262-BDD2-3C73-8CAC0F82A5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Old Cone vs. New Cone on PP1,PP2,PP6,and Demo 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6E13C-127D-A6DB-BCE0-5DCC9BFD5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Brian C</a:t>
            </a:r>
          </a:p>
        </p:txBody>
      </p:sp>
    </p:spTree>
    <p:extLst>
      <p:ext uri="{BB962C8B-B14F-4D97-AF65-F5344CB8AC3E}">
        <p14:creationId xmlns:p14="http://schemas.microsoft.com/office/powerpoint/2010/main" val="130932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D424B-4802-F68F-4BEB-077F077C9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803E52B-94BA-1F18-F3FD-9D6599B68465}"/>
              </a:ext>
            </a:extLst>
          </p:cNvPr>
          <p:cNvSpPr txBox="1"/>
          <p:nvPr/>
        </p:nvSpPr>
        <p:spPr>
          <a:xfrm>
            <a:off x="2966936" y="151751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Cone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2EB0DD-4F0D-B6EF-DB3E-99035CFCAFF2}"/>
              </a:ext>
            </a:extLst>
          </p:cNvPr>
          <p:cNvSpPr txBox="1"/>
          <p:nvPr/>
        </p:nvSpPr>
        <p:spPr>
          <a:xfrm>
            <a:off x="3718014" y="751040"/>
            <a:ext cx="5300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Foreline</a:t>
            </a:r>
            <a:r>
              <a:rPr lang="en-US" sz="2400" b="1" dirty="0"/>
              <a:t> Stabilization for Script – PP6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6CEF6C-223B-F195-FF4D-19C188767DD7}"/>
              </a:ext>
            </a:extLst>
          </p:cNvPr>
          <p:cNvSpPr txBox="1"/>
          <p:nvPr/>
        </p:nvSpPr>
        <p:spPr>
          <a:xfrm>
            <a:off x="8615890" y="1517515"/>
            <a:ext cx="121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Cone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C51226-AB6B-882B-9403-17AFFB0A6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2034803"/>
            <a:ext cx="4907300" cy="4363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63531C-F53C-DE2D-53E2-BE9166247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237" y="2034803"/>
            <a:ext cx="4907300" cy="436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97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numbers and points&#10;&#10;AI-generated content may be incorrect.">
            <a:extLst>
              <a:ext uri="{FF2B5EF4-FFF2-40B4-BE49-F238E27FC236}">
                <a16:creationId xmlns:a16="http://schemas.microsoft.com/office/drawing/2014/main" id="{B78CE7DF-C3C3-C3E0-8610-047E0842C1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29" y="710564"/>
            <a:ext cx="10641609" cy="543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45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test&#10;&#10;AI-generated content may be incorrect.">
            <a:extLst>
              <a:ext uri="{FF2B5EF4-FFF2-40B4-BE49-F238E27FC236}">
                <a16:creationId xmlns:a16="http://schemas.microsoft.com/office/drawing/2014/main" id="{A0726F5B-EEB7-A57B-506A-40D11EA2D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79" y="754722"/>
            <a:ext cx="10468745" cy="5348555"/>
          </a:xfrm>
        </p:spPr>
      </p:pic>
    </p:spTree>
    <p:extLst>
      <p:ext uri="{BB962C8B-B14F-4D97-AF65-F5344CB8AC3E}">
        <p14:creationId xmlns:p14="http://schemas.microsoft.com/office/powerpoint/2010/main" val="3270964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A0003-CCB4-8E74-8A43-A0CDD5F7B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61A646F-FA19-B274-DC8C-1B936ACCAC2E}"/>
              </a:ext>
            </a:extLst>
          </p:cNvPr>
          <p:cNvSpPr txBox="1"/>
          <p:nvPr/>
        </p:nvSpPr>
        <p:spPr>
          <a:xfrm>
            <a:off x="2966936" y="151751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Cone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7F1899-F24F-9959-55FD-0784481B1D9F}"/>
              </a:ext>
            </a:extLst>
          </p:cNvPr>
          <p:cNvSpPr txBox="1"/>
          <p:nvPr/>
        </p:nvSpPr>
        <p:spPr>
          <a:xfrm>
            <a:off x="3718014" y="751040"/>
            <a:ext cx="624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Foreline</a:t>
            </a:r>
            <a:r>
              <a:rPr lang="en-US" sz="2400" b="1" dirty="0"/>
              <a:t> Stabilization for Script – Demo Unit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ED48D-A570-3466-7728-9D313BDA7E4B}"/>
              </a:ext>
            </a:extLst>
          </p:cNvPr>
          <p:cNvSpPr txBox="1"/>
          <p:nvPr/>
        </p:nvSpPr>
        <p:spPr>
          <a:xfrm>
            <a:off x="8615890" y="1517515"/>
            <a:ext cx="121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Cone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1EDCD8-D5E7-45A8-A121-4DBA78B3A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034803"/>
            <a:ext cx="4907300" cy="43632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3737CA-7313-39AB-23F3-0364E1056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765" y="2034803"/>
            <a:ext cx="4907300" cy="436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95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colored dots and numbers&#10;&#10;AI-generated content may be incorrect.">
            <a:extLst>
              <a:ext uri="{FF2B5EF4-FFF2-40B4-BE49-F238E27FC236}">
                <a16:creationId xmlns:a16="http://schemas.microsoft.com/office/drawing/2014/main" id="{A7D6AFC9-4EA1-59B3-AF2C-9C5C666D8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81" y="730565"/>
            <a:ext cx="10769482" cy="539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44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colored dots&#10;&#10;AI-generated content may be incorrect.">
            <a:extLst>
              <a:ext uri="{FF2B5EF4-FFF2-40B4-BE49-F238E27FC236}">
                <a16:creationId xmlns:a16="http://schemas.microsoft.com/office/drawing/2014/main" id="{EADA6B15-9920-4A82-B934-8B82ABC56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615" y="309562"/>
            <a:ext cx="6176769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6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different colored dots&#10;&#10;AI-generated content may be incorrect.">
            <a:extLst>
              <a:ext uri="{FF2B5EF4-FFF2-40B4-BE49-F238E27FC236}">
                <a16:creationId xmlns:a16="http://schemas.microsoft.com/office/drawing/2014/main" id="{09E9A37E-D9CF-A260-EF0A-34C7B22A4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690" y="0"/>
            <a:ext cx="68766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70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pressure and pressure&#10;&#10;AI-generated content may be incorrect.">
            <a:extLst>
              <a:ext uri="{FF2B5EF4-FFF2-40B4-BE49-F238E27FC236}">
                <a16:creationId xmlns:a16="http://schemas.microsoft.com/office/drawing/2014/main" id="{168FA8B1-DFA5-7170-D68A-67C37AD5B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81" y="844865"/>
            <a:ext cx="10220397" cy="516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1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blue and orange dots&#10;&#10;AI-generated content may be incorrect.">
            <a:extLst>
              <a:ext uri="{FF2B5EF4-FFF2-40B4-BE49-F238E27FC236}">
                <a16:creationId xmlns:a16="http://schemas.microsoft.com/office/drawing/2014/main" id="{83B611BD-459D-C614-7769-F4AC72AFF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75" y="996685"/>
            <a:ext cx="10425174" cy="532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7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test&#10;&#10;AI-generated content may be incorrect.">
            <a:extLst>
              <a:ext uri="{FF2B5EF4-FFF2-40B4-BE49-F238E27FC236}">
                <a16:creationId xmlns:a16="http://schemas.microsoft.com/office/drawing/2014/main" id="{04128569-A63B-EC22-21A2-10D7F90BC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00" y="775048"/>
            <a:ext cx="10389177" cy="530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0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5676BD-AEAE-2758-E3EA-710ACD1C0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855" y="2034803"/>
            <a:ext cx="4907299" cy="4363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E0E804-DE73-3683-2FF3-148B2B3FA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24" y="2034803"/>
            <a:ext cx="4907299" cy="43632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D7637A-847D-FB06-F6F8-378EBFA9B844}"/>
              </a:ext>
            </a:extLst>
          </p:cNvPr>
          <p:cNvSpPr txBox="1"/>
          <p:nvPr/>
        </p:nvSpPr>
        <p:spPr>
          <a:xfrm>
            <a:off x="2966936" y="151751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Cone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8E3DD8-7D89-86A9-3171-7C1A1BD82C40}"/>
              </a:ext>
            </a:extLst>
          </p:cNvPr>
          <p:cNvSpPr txBox="1"/>
          <p:nvPr/>
        </p:nvSpPr>
        <p:spPr>
          <a:xfrm>
            <a:off x="3718014" y="751040"/>
            <a:ext cx="5300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Foreline</a:t>
            </a:r>
            <a:r>
              <a:rPr lang="en-US" sz="2400" b="1" dirty="0"/>
              <a:t> Stabilization for Script – PP1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2F397B-46BB-C254-D8D9-B13C5A40540F}"/>
              </a:ext>
            </a:extLst>
          </p:cNvPr>
          <p:cNvSpPr txBox="1"/>
          <p:nvPr/>
        </p:nvSpPr>
        <p:spPr>
          <a:xfrm>
            <a:off x="8615890" y="1517515"/>
            <a:ext cx="121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Cone</a:t>
            </a:r>
          </a:p>
        </p:txBody>
      </p:sp>
    </p:spTree>
    <p:extLst>
      <p:ext uri="{BB962C8B-B14F-4D97-AF65-F5344CB8AC3E}">
        <p14:creationId xmlns:p14="http://schemas.microsoft.com/office/powerpoint/2010/main" val="367740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blue and orange dots&#10;&#10;AI-generated content may be incorrect.">
            <a:extLst>
              <a:ext uri="{FF2B5EF4-FFF2-40B4-BE49-F238E27FC236}">
                <a16:creationId xmlns:a16="http://schemas.microsoft.com/office/drawing/2014/main" id="{AD75A012-5FCB-63ED-86BF-DF19108BF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72" y="813959"/>
            <a:ext cx="10236856" cy="523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5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test cone flow script&#10;&#10;AI-generated content may be incorrect.">
            <a:extLst>
              <a:ext uri="{FF2B5EF4-FFF2-40B4-BE49-F238E27FC236}">
                <a16:creationId xmlns:a16="http://schemas.microsoft.com/office/drawing/2014/main" id="{064C4EF3-4F29-DCD5-C894-76FC9985E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9" y="886978"/>
            <a:ext cx="10294142" cy="5265394"/>
          </a:xfrm>
        </p:spPr>
      </p:pic>
    </p:spTree>
    <p:extLst>
      <p:ext uri="{BB962C8B-B14F-4D97-AF65-F5344CB8AC3E}">
        <p14:creationId xmlns:p14="http://schemas.microsoft.com/office/powerpoint/2010/main" val="268230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0C057-3BE7-E583-1B35-E582F6121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20B1F97-9CEA-356B-B157-11468921B1AA}"/>
              </a:ext>
            </a:extLst>
          </p:cNvPr>
          <p:cNvSpPr txBox="1"/>
          <p:nvPr/>
        </p:nvSpPr>
        <p:spPr>
          <a:xfrm>
            <a:off x="2966936" y="151751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Cone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395B1A-F438-E307-1DC9-8D4B87E3859C}"/>
              </a:ext>
            </a:extLst>
          </p:cNvPr>
          <p:cNvSpPr txBox="1"/>
          <p:nvPr/>
        </p:nvSpPr>
        <p:spPr>
          <a:xfrm>
            <a:off x="3718014" y="751040"/>
            <a:ext cx="5300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Foreline</a:t>
            </a:r>
            <a:r>
              <a:rPr lang="en-US" sz="2400" b="1" dirty="0"/>
              <a:t> Stabilization for Script – PP2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97D26E-3060-9D86-DBA8-53C0C00B584C}"/>
              </a:ext>
            </a:extLst>
          </p:cNvPr>
          <p:cNvSpPr txBox="1"/>
          <p:nvPr/>
        </p:nvSpPr>
        <p:spPr>
          <a:xfrm>
            <a:off x="8615890" y="1517515"/>
            <a:ext cx="121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Cone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EA369C-8DE6-7913-280F-27F06B608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854" y="2034803"/>
            <a:ext cx="4907299" cy="43632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D17F46-BB84-D76C-9562-E5672E423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76" y="2034803"/>
            <a:ext cx="4907299" cy="436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7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numbers and points&#10;&#10;AI-generated content may be incorrect.">
            <a:extLst>
              <a:ext uri="{FF2B5EF4-FFF2-40B4-BE49-F238E27FC236}">
                <a16:creationId xmlns:a16="http://schemas.microsoft.com/office/drawing/2014/main" id="{0ACB153E-507E-20B4-DD3C-D88ED5648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389" y="888618"/>
            <a:ext cx="9638594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83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test cone flow script&#10;&#10;AI-generated content may be incorrect.">
            <a:extLst>
              <a:ext uri="{FF2B5EF4-FFF2-40B4-BE49-F238E27FC236}">
                <a16:creationId xmlns:a16="http://schemas.microsoft.com/office/drawing/2014/main" id="{2F396C88-FB1A-9AF4-6676-1CDF01319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94" y="730456"/>
            <a:ext cx="10551611" cy="5397088"/>
          </a:xfrm>
        </p:spPr>
      </p:pic>
    </p:spTree>
    <p:extLst>
      <p:ext uri="{BB962C8B-B14F-4D97-AF65-F5344CB8AC3E}">
        <p14:creationId xmlns:p14="http://schemas.microsoft.com/office/powerpoint/2010/main" val="1130056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Office Theme</vt:lpstr>
      <vt:lpstr>Comparing Old Cone vs. New Cone on PP1,PP2,PP6,and Demo 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Bruker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Casillas Rodriguez, Brian</dc:creator>
  <cp:lastModifiedBy>Casillas Rodriguez, Brian</cp:lastModifiedBy>
  <cp:revision>1</cp:revision>
  <dcterms:created xsi:type="dcterms:W3CDTF">2025-02-18T16:52:21Z</dcterms:created>
  <dcterms:modified xsi:type="dcterms:W3CDTF">2025-10-07T20:06:20Z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340eb20-1c5f-4409-b1a4-85adc943d5d7_Enabled">
    <vt:lpwstr>true</vt:lpwstr>
  </property>
  <property fmtid="{D5CDD505-2E9C-101B-9397-08002B2CF9AE}" pid="3" name="MSIP_Label_e340eb20-1c5f-4409-b1a4-85adc943d5d7_SetDate">
    <vt:lpwstr>2025-02-18T16:53:03Z</vt:lpwstr>
  </property>
  <property fmtid="{D5CDD505-2E9C-101B-9397-08002B2CF9AE}" pid="4" name="MSIP_Label_e340eb20-1c5f-4409-b1a4-85adc943d5d7_Method">
    <vt:lpwstr>Standard</vt:lpwstr>
  </property>
  <property fmtid="{D5CDD505-2E9C-101B-9397-08002B2CF9AE}" pid="5" name="MSIP_Label_e340eb20-1c5f-4409-b1a4-85adc943d5d7_Name">
    <vt:lpwstr>Confidential</vt:lpwstr>
  </property>
  <property fmtid="{D5CDD505-2E9C-101B-9397-08002B2CF9AE}" pid="6" name="MSIP_Label_e340eb20-1c5f-4409-b1a4-85adc943d5d7_SiteId">
    <vt:lpwstr>375ce1b8-8db1-479b-a12c-06fa9d2a2eaf</vt:lpwstr>
  </property>
  <property fmtid="{D5CDD505-2E9C-101B-9397-08002B2CF9AE}" pid="7" name="MSIP_Label_e340eb20-1c5f-4409-b1a4-85adc943d5d7_ActionId">
    <vt:lpwstr>72918ee1-ee4e-494d-a9a6-9a5cf45f4b1c</vt:lpwstr>
  </property>
  <property fmtid="{D5CDD505-2E9C-101B-9397-08002B2CF9AE}" pid="8" name="MSIP_Label_e340eb20-1c5f-4409-b1a4-85adc943d5d7_ContentBits">
    <vt:lpwstr>2</vt:lpwstr>
  </property>
  <property fmtid="{D5CDD505-2E9C-101B-9397-08002B2CF9AE}" pid="9" name="MSIP_Label_e340eb20-1c5f-4409-b1a4-85adc943d5d7_Tag">
    <vt:lpwstr>10, 3, 0, 1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-Bruker Confidential-</vt:lpwstr>
  </property>
</Properties>
</file>