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5B21D-9EF4-774C-9BA4-12D9E2722C57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8BAA0-D48D-9E46-A540-C5FD4236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www.askpython.com</a:t>
            </a:r>
            <a:r>
              <a:rPr lang="en-US" dirty="0"/>
              <a:t>/python/examples/heatmaps-in-python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www.askpython.com</a:t>
            </a:r>
            <a:r>
              <a:rPr lang="en-US" dirty="0"/>
              <a:t>/python/examples/heatmaps-in-python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/contour-plot-using-matplotlib-python/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www.datacamp.com</a:t>
            </a:r>
            <a:r>
              <a:rPr lang="en-US" dirty="0"/>
              <a:t>/tutorial/make-histogram-basic-r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1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www.programiz.com</a:t>
            </a:r>
            <a:r>
              <a:rPr lang="en-US" dirty="0"/>
              <a:t>/r/boxplot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hrbrmstr</a:t>
            </a:r>
            <a:r>
              <a:rPr lang="en-US" dirty="0"/>
              <a:t>/</a:t>
            </a:r>
            <a:r>
              <a:rPr lang="en-US" dirty="0" err="1"/>
              <a:t>Rbulletgraph</a:t>
            </a:r>
            <a:r>
              <a:rPr lang="en-US" dirty="0"/>
              <a:t>/blob/master/</a:t>
            </a:r>
            <a:r>
              <a:rPr lang="en-US" dirty="0" err="1"/>
              <a:t>bulletgraph.R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help.tableau.com</a:t>
            </a:r>
            <a:r>
              <a:rPr lang="en-US" dirty="0"/>
              <a:t>/current/pro/desktop/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buildexamples_histogram.htm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help.tableau.com</a:t>
            </a:r>
            <a:r>
              <a:rPr lang="en-US" dirty="0"/>
              <a:t>/current/pro/desktop/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buildexamples_boxplot.htm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3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/tableau/</a:t>
            </a:r>
            <a:r>
              <a:rPr lang="en-US"/>
              <a:t>tableau_bullet_graph.htm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7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212C-DB2A-2AB3-345F-0203DE954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44ADC-2FB1-9C14-C664-4D77E6AA7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8BF8-713F-F425-46DE-7B638D69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72BA3-5698-4442-EB2C-F1FF4634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D623-22F2-540D-7257-0ACFE026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5BB0-2877-7201-B38F-5FBD70EA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DDCBF-1C7D-D45F-8B88-5EB664F9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3231-7955-6551-AA2C-6AB7158B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FCCD-9F2C-0163-2664-CB42ED72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887-B47A-A9C0-8C68-D3912052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F6460-AB7D-229C-74AE-7AAF62032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59894-5A5A-5FBE-A52B-426083FD4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967E-027D-F416-09A6-6FF59BDD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3447-B318-635B-EB28-4A26580C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8618-229C-CEFC-0F43-E2FDC96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3118-973A-FDF0-17FB-276D0154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8CEC-59D0-7C73-03A8-60D17BDC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AD30-905E-A856-BFAC-3AF09BE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832C1-2B8D-B5D7-9112-F92D14B3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9189E-6F66-8038-0E20-45C4B73D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3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C60B-521E-3768-026D-86BAF1D7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4A169-89BA-1F66-F30E-E7F1C454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6138-548F-2FE9-C0D4-56C87676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3367-EC84-1711-88E7-0713CAB8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0132-DC2A-B4F5-4488-3B4EFFB9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93BF-82BF-366B-4900-606509CB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418A-7060-BD49-6AAE-79A59D61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D7BDF-58DF-3336-F548-5AED0CD40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C1802-D67A-BD82-DCD4-30DC89F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9873F-0566-EE7D-83A3-32E38D1C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B28FA-D251-611F-9DA2-F6535C88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2680-AE11-432C-C32C-DE37EE09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241B-855F-EC7D-4218-EE48E3E5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CBD02-5C1E-8285-8AFD-0C77285C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1BD8B-C9FC-B31A-9E6A-11B26573C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AD1F-7087-2EA0-757A-35BF0D62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6D1B0-773A-B802-CC4F-9618A3C3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69B19-25B7-7DB6-9B15-58BF2B0C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BB961-BC41-ADF8-94E6-9CA1E251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F500-D712-6C77-19F5-CB474CE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72F2-A46F-E289-6A0B-2F338997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3F140-B2B5-1EEC-1C46-C111515A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36A9B-DF63-83F0-C255-2E3F74BB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00766-01F6-A1DC-120D-16A9DF35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A4BED-FB84-D8F2-037A-1D10B8C7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D0D2A-06F7-F109-CA39-50C60D27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D6FD-57CE-70DD-9338-2F69C7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95DC-4BD1-2C0C-28A1-51F0876C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91CBE-4945-6461-FFDE-438FDF9C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52278-159F-A32C-6A52-331825D9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A0E0-49E0-A583-E719-EDEC3F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E350B-B3BE-AE5C-2083-4F147213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0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BC1D-D2D6-676E-DD9A-F2D9D04A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5BBE3-D2E8-637E-6715-10E9C9C4B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70444-D993-3B56-14B6-2A92CD9A0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49771-661E-7922-2DCC-7D319774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5C7EF-E076-3E55-441A-A27D661C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1BBA-F3D7-DA52-C50C-B99A105F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0CF40-FFA7-D464-C0FC-F0A875E7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2A5A-99D4-35AD-C381-C4EF734C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CD3D-6A04-1AE0-3EEF-92D481649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7386-C6E3-DA47-A607-E0F6FBF3E66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0AD-3773-BC25-0794-8EA421AD3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189C-97ED-4BD7-DAF3-2A6FBFE61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3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A7FB-2276-872A-0AE1-AD5C4B0F9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11&amp;12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E9965-78B2-6A8E-2DC1-8FE3DAD64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Catherine Williams</a:t>
            </a:r>
          </a:p>
          <a:p>
            <a:r>
              <a:rPr lang="en-US" dirty="0"/>
              <a:t>Data Presentation and Visualization</a:t>
            </a:r>
          </a:p>
          <a:p>
            <a:r>
              <a:rPr lang="en-US" dirty="0"/>
              <a:t>Cindy Brinkmeyer</a:t>
            </a:r>
          </a:p>
        </p:txBody>
      </p:sp>
    </p:spTree>
    <p:extLst>
      <p:ext uri="{BB962C8B-B14F-4D97-AF65-F5344CB8AC3E}">
        <p14:creationId xmlns:p14="http://schemas.microsoft.com/office/powerpoint/2010/main" val="30318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A6FE-941B-9E5A-3C2C-87E8C271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Chart in</a:t>
            </a:r>
            <a:br>
              <a:rPr lang="en-US" dirty="0"/>
            </a:br>
            <a:r>
              <a:rPr lang="en-US" dirty="0"/>
              <a:t> Tableau</a:t>
            </a:r>
          </a:p>
        </p:txBody>
      </p:sp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F217F73D-5976-1176-2A78-DF6AAFA03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96" y="388773"/>
            <a:ext cx="7722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5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DC1-B11C-9805-EDBB-971E01E1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Chart in Tableau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6F306D-DB1B-1186-86E7-9931AEC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210" y="1849820"/>
            <a:ext cx="10012307" cy="39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5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0E261-6095-067D-559A-6CBB7272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Histogram in 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7716C12C-A059-1BAB-219D-375C0F73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71" y="601487"/>
            <a:ext cx="7772400" cy="53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6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281A-A196-EB1D-A2AE-082BBEDA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Chart in Python</a:t>
            </a:r>
          </a:p>
        </p:txBody>
      </p:sp>
      <p:pic>
        <p:nvPicPr>
          <p:cNvPr id="19" name="Content Placeholder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A6E24B13-66EF-1E40-1838-A44BC6AB2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0451" y="1690688"/>
            <a:ext cx="5478386" cy="4351338"/>
          </a:xfrm>
        </p:spPr>
      </p:pic>
    </p:spTree>
    <p:extLst>
      <p:ext uri="{BB962C8B-B14F-4D97-AF65-F5344CB8AC3E}">
        <p14:creationId xmlns:p14="http://schemas.microsoft.com/office/powerpoint/2010/main" val="20995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3539-BBAF-337E-CCFD-14703DE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Chart in Python</a:t>
            </a:r>
          </a:p>
        </p:txBody>
      </p:sp>
      <p:pic>
        <p:nvPicPr>
          <p:cNvPr id="19" name="Picture 18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2D1C22F5-C6A7-B32C-0B3B-BE25F22F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116806"/>
            <a:ext cx="7772400" cy="38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7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93B6-D460-129A-0FB9-4AC95370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in R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7F077A34-632D-F9FF-472D-549B4C97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1474"/>
            <a:ext cx="4902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8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8493-29E4-728C-5B5F-0865CFE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in R</a:t>
            </a:r>
          </a:p>
        </p:txBody>
      </p: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583A9EAA-8049-65E8-7D64-9C3FABC4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78" y="861369"/>
            <a:ext cx="4902200" cy="4838700"/>
          </a:xfrm>
          <a:prstGeom prst="rect">
            <a:avLst/>
          </a:prstGeom>
        </p:spPr>
      </p:pic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96564BFF-0F0F-26E3-F1F3-6562EF4A6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371600"/>
            <a:ext cx="7772400" cy="2779533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AC813AE3-1F91-53FE-0AE4-1DD6E8F04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27" y="4164227"/>
            <a:ext cx="7772400" cy="27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9D4F-1EEF-9ECE-F557-E7D3FBF2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Chart in R</a:t>
            </a:r>
          </a:p>
        </p:txBody>
      </p:sp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1A9BD4A6-B4E8-1AB8-6645-71EB9FA6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83" y="2113330"/>
            <a:ext cx="7772400" cy="39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118D495-27D5-C2D3-A43F-885D54F3D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80" y="4937211"/>
            <a:ext cx="7772400" cy="1539089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93FFB5-8DE9-6763-7A06-C466936A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806" y="565493"/>
            <a:ext cx="7772400" cy="35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6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2E60-0551-18DA-E2C3-A10D1109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in Tableau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A1C4300-DD03-41AA-FFD0-DEF7ACCF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145" y="1471448"/>
            <a:ext cx="7772400" cy="51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4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11630</TotalTime>
  <Words>189</Words>
  <Application>Microsoft Macintosh PowerPoint</Application>
  <PresentationFormat>Widescreen</PresentationFormat>
  <Paragraphs>31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11&amp;12 </vt:lpstr>
      <vt:lpstr>Histogram in Python</vt:lpstr>
      <vt:lpstr>Box Chart in Python</vt:lpstr>
      <vt:lpstr>Bullet Chart in Python</vt:lpstr>
      <vt:lpstr>Histogram in R</vt:lpstr>
      <vt:lpstr>Box Plot in R</vt:lpstr>
      <vt:lpstr>Bullet Chart in R</vt:lpstr>
      <vt:lpstr>PowerPoint Presentation</vt:lpstr>
      <vt:lpstr>Histogram in Tableau</vt:lpstr>
      <vt:lpstr>Box Chart in  Tableau</vt:lpstr>
      <vt:lpstr>Bullet Chart in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</dc:title>
  <dc:creator>Cindy Brinkmeyer</dc:creator>
  <cp:lastModifiedBy>Cindy Brinkmeyer</cp:lastModifiedBy>
  <cp:revision>7</cp:revision>
  <dcterms:created xsi:type="dcterms:W3CDTF">2023-02-18T18:30:28Z</dcterms:created>
  <dcterms:modified xsi:type="dcterms:W3CDTF">2023-02-26T20:25:44Z</dcterms:modified>
</cp:coreProperties>
</file>