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5B21D-9EF4-774C-9BA4-12D9E2722C57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8BAA0-D48D-9E46-A540-C5FD4236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internet python displays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https://r-graph-</a:t>
            </a:r>
            <a:r>
              <a:rPr lang="en-US" dirty="0" err="1"/>
              <a:t>gallery.com</a:t>
            </a:r>
            <a:r>
              <a:rPr lang="en-US" dirty="0"/>
              <a:t>/13-scatter-plot.html</a:t>
            </a:r>
          </a:p>
          <a:p>
            <a:r>
              <a:rPr lang="en-US" dirty="0"/>
              <a:t>https://r-graph-</a:t>
            </a:r>
            <a:r>
              <a:rPr lang="en-US" dirty="0" err="1"/>
              <a:t>gallery.com</a:t>
            </a:r>
            <a:r>
              <a:rPr lang="en-US" dirty="0"/>
              <a:t>/320-the-basis-of-bubble-plot.html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help.tableau.com</a:t>
            </a:r>
            <a:r>
              <a:rPr lang="en-US" dirty="0"/>
              <a:t>/current/pro/desktop/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buildexamples_density.htm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8BAA0-D48D-9E46-A540-C5FD4236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12C-DB2A-2AB3-345F-0203DE954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44ADC-2FB1-9C14-C664-4D77E6AA7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8BF8-713F-F425-46DE-7B638D69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2BA3-5698-4442-EB2C-F1FF4634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D623-22F2-540D-7257-0ACFE026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5BB0-2877-7201-B38F-5FBD70EA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DDCBF-1C7D-D45F-8B88-5EB664F9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3231-7955-6551-AA2C-6AB7158B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FCCD-9F2C-0163-2664-CB42ED72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887-B47A-A9C0-8C68-D3912052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F6460-AB7D-229C-74AE-7AAF62032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59894-5A5A-5FBE-A52B-426083FD4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967E-027D-F416-09A6-6FF59BDD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3447-B318-635B-EB28-4A26580C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8618-229C-CEFC-0F43-E2FDC96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3118-973A-FDF0-17FB-276D0154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8CEC-59D0-7C73-03A8-60D17BDC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AD30-905E-A856-BFAC-3AF09BEB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32C1-2B8D-B5D7-9112-F92D14B3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189E-6F66-8038-0E20-45C4B73D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3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C60B-521E-3768-026D-86BAF1D7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4A169-89BA-1F66-F30E-E7F1C454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6138-548F-2FE9-C0D4-56C87676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3367-EC84-1711-88E7-0713CAB8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0132-DC2A-B4F5-4488-3B4EFFB9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8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93BF-82BF-366B-4900-606509CB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418A-7060-BD49-6AAE-79A59D61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D7BDF-58DF-3336-F548-5AED0CD40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1802-D67A-BD82-DCD4-30DC89F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9873F-0566-EE7D-83A3-32E38D1C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B28FA-D251-611F-9DA2-F6535C88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2680-AE11-432C-C32C-DE37EE09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241B-855F-EC7D-4218-EE48E3E5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CBD02-5C1E-8285-8AFD-0C77285C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1BD8B-C9FC-B31A-9E6A-11B26573C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AD1F-7087-2EA0-757A-35BF0D62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6D1B0-773A-B802-CC4F-9618A3C3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69B19-25B7-7DB6-9B15-58BF2B0C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BB961-BC41-ADF8-94E6-9CA1E251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F500-D712-6C77-19F5-CB474CEF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72F2-A46F-E289-6A0B-2F338997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3F140-B2B5-1EEC-1C46-C111515A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36A9B-DF63-83F0-C255-2E3F74BB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00766-01F6-A1DC-120D-16A9DF35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A4BED-FB84-D8F2-037A-1D10B8C7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D0D2A-06F7-F109-CA39-50C60D27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D6FD-57CE-70DD-9338-2F69C7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95DC-4BD1-2C0C-28A1-51F0876C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91CBE-4945-6461-FFDE-438FDF9C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52278-159F-A32C-6A52-331825D9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A0E0-49E0-A583-E719-EDEC3F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E350B-B3BE-AE5C-2083-4F14721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BC1D-D2D6-676E-DD9A-F2D9D04A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5BBE3-D2E8-637E-6715-10E9C9C4B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70444-D993-3B56-14B6-2A92CD9A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49771-661E-7922-2DCC-7D319774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5C7EF-E076-3E55-441A-A27D661C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1BBA-F3D7-DA52-C50C-B99A105F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0CF40-FFA7-D464-C0FC-F0A875E7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2A5A-99D4-35AD-C381-C4EF734C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CD3D-6A04-1AE0-3EEF-92D481649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7386-C6E3-DA47-A607-E0F6FBF3E66E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0AD-3773-BC25-0794-8EA421AD3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189C-97ED-4BD7-DAF3-2A6FBFE61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9572-DDFB-494D-A275-EA6824C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A7FB-2276-872A-0AE1-AD5C4B0F9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9&amp;10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E9965-78B2-6A8E-2DC1-8FE3DAD64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Catherine Williams</a:t>
            </a:r>
          </a:p>
          <a:p>
            <a:r>
              <a:rPr lang="en-US" dirty="0"/>
              <a:t>Data Presentation and Visualization</a:t>
            </a:r>
          </a:p>
          <a:p>
            <a:r>
              <a:rPr lang="en-US" dirty="0"/>
              <a:t>Cindy Brinkmeyer</a:t>
            </a:r>
          </a:p>
        </p:txBody>
      </p:sp>
    </p:spTree>
    <p:extLst>
      <p:ext uri="{BB962C8B-B14F-4D97-AF65-F5344CB8AC3E}">
        <p14:creationId xmlns:p14="http://schemas.microsoft.com/office/powerpoint/2010/main" val="30318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DC1-B11C-9805-EDBB-971E01E1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Chart in Tableau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792987-B95B-74A9-76E8-CB104491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0E261-6095-067D-559A-6CBB7272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Heat Map in 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C35FB98-8202-6759-5C24-F5EE48544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805" y="239860"/>
            <a:ext cx="6487562" cy="6378279"/>
          </a:xfrm>
        </p:spPr>
      </p:pic>
    </p:spTree>
    <p:extLst>
      <p:ext uri="{BB962C8B-B14F-4D97-AF65-F5344CB8AC3E}">
        <p14:creationId xmlns:p14="http://schemas.microsoft.com/office/powerpoint/2010/main" val="20000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281A-A196-EB1D-A2AE-082BBEDA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Chart in Python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DFF4EC7B-5542-832E-989F-0DD3618E5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1814" y="1690687"/>
            <a:ext cx="5409461" cy="4957921"/>
          </a:xfrm>
        </p:spPr>
      </p:pic>
    </p:spTree>
    <p:extLst>
      <p:ext uri="{BB962C8B-B14F-4D97-AF65-F5344CB8AC3E}">
        <p14:creationId xmlns:p14="http://schemas.microsoft.com/office/powerpoint/2010/main" val="20995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3539-BBAF-337E-CCFD-14703DE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Chart in Python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0E03B48-0908-0AF9-7613-635DAC89A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83" y="2249550"/>
            <a:ext cx="6392961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2FD47-0559-D9B3-BAF9-47DE6EED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6" y="1450440"/>
            <a:ext cx="7772400" cy="9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3B6-D460-129A-0FB9-4AC95370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in R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47BE336-B5B1-B388-305D-5293777D4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9053" y="701161"/>
            <a:ext cx="5323757" cy="5254796"/>
          </a:xfrm>
        </p:spPr>
      </p:pic>
    </p:spTree>
    <p:extLst>
      <p:ext uri="{BB962C8B-B14F-4D97-AF65-F5344CB8AC3E}">
        <p14:creationId xmlns:p14="http://schemas.microsoft.com/office/powerpoint/2010/main" val="306168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8493-29E4-728C-5B5F-0865CFE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Chart in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AD58C-D28C-10A1-D989-F02363BA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333" y="478737"/>
            <a:ext cx="6077732" cy="5568049"/>
          </a:xfrm>
        </p:spPr>
      </p:pic>
    </p:spTree>
    <p:extLst>
      <p:ext uri="{BB962C8B-B14F-4D97-AF65-F5344CB8AC3E}">
        <p14:creationId xmlns:p14="http://schemas.microsoft.com/office/powerpoint/2010/main" val="12738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9D4F-1EEF-9ECE-F557-E7D3FBF2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Chart in 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DE63D7B-2351-4485-5EAC-2206BBD85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151" y="544185"/>
            <a:ext cx="6228406" cy="6147727"/>
          </a:xfrm>
        </p:spPr>
      </p:pic>
    </p:spTree>
    <p:extLst>
      <p:ext uri="{BB962C8B-B14F-4D97-AF65-F5344CB8AC3E}">
        <p14:creationId xmlns:p14="http://schemas.microsoft.com/office/powerpoint/2010/main" val="13095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2E60-0551-18DA-E2C3-A10D1109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in Tableau</a:t>
            </a:r>
          </a:p>
        </p:txBody>
      </p:sp>
      <p:pic>
        <p:nvPicPr>
          <p:cNvPr id="9" name="Content Placeholder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EC13F80-F825-D346-BEDF-9922D38B0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344" y="1825625"/>
            <a:ext cx="2501311" cy="4351338"/>
          </a:xfrm>
        </p:spPr>
      </p:pic>
    </p:spTree>
    <p:extLst>
      <p:ext uri="{BB962C8B-B14F-4D97-AF65-F5344CB8AC3E}">
        <p14:creationId xmlns:p14="http://schemas.microsoft.com/office/powerpoint/2010/main" val="321084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A6FE-941B-9E5A-3C2C-87E8C271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Chart in Tableau</a:t>
            </a:r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627B9DF7-C69F-B660-E82A-3BF9B3435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388" y="1825625"/>
            <a:ext cx="4819223" cy="4351338"/>
          </a:xfrm>
        </p:spPr>
      </p:pic>
    </p:spTree>
    <p:extLst>
      <p:ext uri="{BB962C8B-B14F-4D97-AF65-F5344CB8AC3E}">
        <p14:creationId xmlns:p14="http://schemas.microsoft.com/office/powerpoint/2010/main" val="206565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93</Words>
  <Application>Microsoft Macintosh PowerPoint</Application>
  <PresentationFormat>Widescreen</PresentationFormat>
  <Paragraphs>20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9&amp;10 </vt:lpstr>
      <vt:lpstr>Heat Map in Python</vt:lpstr>
      <vt:lpstr>Spatial Chart in Python</vt:lpstr>
      <vt:lpstr>Contour Chart in Python</vt:lpstr>
      <vt:lpstr>Heat Map in R</vt:lpstr>
      <vt:lpstr>Spatial Chart in R</vt:lpstr>
      <vt:lpstr>Contour Chart in R</vt:lpstr>
      <vt:lpstr>Heat Map in Tableau</vt:lpstr>
      <vt:lpstr>Spatial Chart in Tableau</vt:lpstr>
      <vt:lpstr>Contour Chart in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</dc:title>
  <dc:creator>Cindy Brinkmeyer</dc:creator>
  <cp:lastModifiedBy>Cindy Brinkmeyer</cp:lastModifiedBy>
  <cp:revision>4</cp:revision>
  <dcterms:created xsi:type="dcterms:W3CDTF">2023-02-18T18:30:28Z</dcterms:created>
  <dcterms:modified xsi:type="dcterms:W3CDTF">2023-02-19T21:32:19Z</dcterms:modified>
</cp:coreProperties>
</file>