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6"/>
    <p:restoredTop sz="95878"/>
  </p:normalViewPr>
  <p:slideViewPr>
    <p:cSldViewPr snapToGrid="0">
      <p:cViewPr>
        <p:scale>
          <a:sx n="160" d="100"/>
          <a:sy n="160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DD877-1886-4041-89AC-5B86AF799308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04D1C4-2572-5D4D-92F3-23952EDD811C}">
      <dgm:prSet phldrT="[Text]" custT="1"/>
      <dgm:spPr/>
      <dgm:t>
        <a:bodyPr/>
        <a:lstStyle/>
        <a:p>
          <a:r>
            <a:rPr lang="en-US" sz="1600"/>
            <a:t>Stage 1A</a:t>
          </a:r>
          <a:endParaRPr lang="en-US" sz="1600" dirty="0"/>
        </a:p>
      </dgm:t>
    </dgm:pt>
    <dgm:pt modelId="{3336BA45-B764-D846-98A9-6BCA0518885E}" type="parTrans" cxnId="{43ABB322-0890-8D42-BEF7-D555C040281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10A6B38-8BC1-6948-8EB2-7BB3FC6EF4B5}" type="sibTrans" cxnId="{43ABB322-0890-8D42-BEF7-D555C040281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6813EFE-3C31-564B-AAE2-2938D305C992}">
      <dgm:prSet phldrT="[Text]" custT="1"/>
      <dgm:spPr/>
      <dgm:t>
        <a:bodyPr/>
        <a:lstStyle/>
        <a:p>
          <a:r>
            <a:rPr lang="en-US" sz="1600"/>
            <a:t>Grade 1 &amp; 2</a:t>
          </a:r>
          <a:endParaRPr lang="en-US" sz="1600" dirty="0"/>
        </a:p>
      </dgm:t>
    </dgm:pt>
    <dgm:pt modelId="{8D64CA5A-B685-F14C-A521-3B26F5D51A58}" type="parTrans" cxnId="{7273EAC5-039A-4B48-88D2-4878818F3D70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99A4797-C2E6-1E48-997B-FC1D21DEDBCE}" type="sibTrans" cxnId="{7273EAC5-039A-4B48-88D2-4878818F3D7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890B21E-6568-694C-8E7E-6BD969A876DF}">
      <dgm:prSet phldrT="[Text]" custT="1"/>
      <dgm:spPr/>
      <dgm:t>
        <a:bodyPr/>
        <a:lstStyle/>
        <a:p>
          <a:r>
            <a:rPr lang="en-US" sz="1600"/>
            <a:t>surgery +/- vaginal brachytherapy if lymphovascular space invasion (LVSI) and/or age 60+</a:t>
          </a:r>
          <a:endParaRPr lang="en-US" sz="1600" dirty="0"/>
        </a:p>
      </dgm:t>
    </dgm:pt>
    <dgm:pt modelId="{804E05D8-E733-D149-8559-1FD19A454F7D}" type="parTrans" cxnId="{F31CC1C0-3AB3-5846-8DE8-C74F39271E1D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F9DD26C-2FCD-AC45-B876-C38DED3434A5}" type="sibTrans" cxnId="{F31CC1C0-3AB3-5846-8DE8-C74F39271E1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96205B7-0D44-8A46-A81D-931E8896FFF0}">
      <dgm:prSet phldrT="[Text]" custT="1"/>
      <dgm:spPr/>
      <dgm:t>
        <a:bodyPr/>
        <a:lstStyle/>
        <a:p>
          <a:r>
            <a:rPr lang="en-US" sz="1600"/>
            <a:t>Grade 3</a:t>
          </a:r>
          <a:endParaRPr lang="en-US" sz="1600" dirty="0"/>
        </a:p>
      </dgm:t>
    </dgm:pt>
    <dgm:pt modelId="{12F16416-B053-464A-BDBE-2935E6F3F510}" type="parTrans" cxnId="{CE73D396-933F-8345-8157-594B62EB53ED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906667-3DEB-4F47-A502-FA5A038157CB}" type="sibTrans" cxnId="{CE73D396-933F-8345-8157-594B62EB53E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E0F370-A41E-2941-A8DF-A48AD27B8EC6}">
      <dgm:prSet phldrT="[Text]" custT="1"/>
      <dgm:spPr/>
      <dgm:t>
        <a:bodyPr/>
        <a:lstStyle/>
        <a:p>
          <a:r>
            <a:rPr lang="en-US" sz="1600"/>
            <a:t>Stage 1B</a:t>
          </a:r>
          <a:endParaRPr lang="en-US" sz="1600" dirty="0"/>
        </a:p>
      </dgm:t>
    </dgm:pt>
    <dgm:pt modelId="{208C0EEF-E18C-FE44-9C55-E8ED731B0A59}" type="parTrans" cxnId="{1716F55D-DA9D-8A46-9195-2086F6890EFA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5F06679-07A7-6B41-890C-11A2C8B4748F}" type="sibTrans" cxnId="{1716F55D-DA9D-8A46-9195-2086F6890EF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BB17500-4A8C-2847-83A4-E15AD441ECC7}">
      <dgm:prSet phldrT="[Text]" custT="1"/>
      <dgm:spPr/>
      <dgm:t>
        <a:bodyPr/>
        <a:lstStyle/>
        <a:p>
          <a:r>
            <a:rPr lang="en-US" sz="1600"/>
            <a:t>Grade 1 &amp; 2</a:t>
          </a:r>
          <a:endParaRPr lang="en-US" sz="1600" dirty="0"/>
        </a:p>
      </dgm:t>
    </dgm:pt>
    <dgm:pt modelId="{BA5FF97D-8A55-474A-8215-0C4B5C69A13C}" type="parTrans" cxnId="{B3C68825-89E4-9F4E-9C95-07FEE260AD0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133592B-2C54-2D47-9670-8CE7A05B7A5A}" type="sibTrans" cxnId="{B3C68825-89E4-9F4E-9C95-07FEE260AD0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4ABC766-508C-3540-B331-FDD086B29699}">
      <dgm:prSet phldrT="[Text]" custT="1"/>
      <dgm:spPr/>
      <dgm:t>
        <a:bodyPr/>
        <a:lstStyle/>
        <a:p>
          <a:r>
            <a:rPr lang="en-US" sz="1600"/>
            <a:t>Grade 3</a:t>
          </a:r>
          <a:endParaRPr lang="en-US" sz="1600" dirty="0"/>
        </a:p>
      </dgm:t>
    </dgm:pt>
    <dgm:pt modelId="{043C4512-0B70-6A4D-94C6-4125341C9F51}" type="parTrans" cxnId="{D161A393-5CD6-E04F-8C0F-38DB1C862C0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33ED41-59C9-3040-8275-A8953BCC8B66}" type="sibTrans" cxnId="{D161A393-5CD6-E04F-8C0F-38DB1C862C0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2E1727B-7636-5C42-9E72-F1D29C1A8E26}">
      <dgm:prSet phldrT="[Text]" custT="1"/>
      <dgm:spPr/>
      <dgm:t>
        <a:bodyPr/>
        <a:lstStyle/>
        <a:p>
          <a:r>
            <a:rPr lang="en-US" sz="1600"/>
            <a:t>Stage 2 (all grades)</a:t>
          </a:r>
          <a:endParaRPr lang="en-US" sz="1600" dirty="0"/>
        </a:p>
      </dgm:t>
    </dgm:pt>
    <dgm:pt modelId="{D0681C7A-A000-074D-9A9B-A7C902E5D6BA}" type="parTrans" cxnId="{9F580FF4-49C6-9243-B5E9-22A14AFE158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71FB2C-70D5-5642-B767-CE9BF39E8D32}" type="sibTrans" cxnId="{9F580FF4-49C6-9243-B5E9-22A14AFE158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D99FF66-9FCC-B64E-8A90-3DEA7E5C49B4}">
      <dgm:prSet custT="1"/>
      <dgm:spPr/>
      <dgm:t>
        <a:bodyPr/>
        <a:lstStyle/>
        <a:p>
          <a:r>
            <a:rPr lang="en-US" sz="1600"/>
            <a:t>Stages 3 and 4</a:t>
          </a:r>
          <a:endParaRPr lang="en-US" sz="1600" dirty="0"/>
        </a:p>
      </dgm:t>
    </dgm:pt>
    <dgm:pt modelId="{75F519F0-93D7-A24D-A8CA-E77B1795E548}" type="parTrans" cxnId="{83284148-22DD-EC49-AC8A-3E0A14986FE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4C80254-4850-A445-BBBB-535807B0D346}" type="sibTrans" cxnId="{83284148-22DD-EC49-AC8A-3E0A14986FE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3358B1-BCF7-C54E-A914-9F0CC4826BB3}">
      <dgm:prSet custT="1"/>
      <dgm:spPr/>
      <dgm:t>
        <a:bodyPr/>
        <a:lstStyle/>
        <a:p>
          <a:pPr algn="ctr"/>
          <a:r>
            <a:rPr lang="en-US" sz="1600"/>
            <a:t>surgery + chemo +/- EBRT and/or vaginal brachytherapy</a:t>
          </a:r>
          <a:endParaRPr lang="en-US" sz="1600" dirty="0"/>
        </a:p>
      </dgm:t>
    </dgm:pt>
    <dgm:pt modelId="{CABA5C1D-DD69-AB41-97A6-67DD0F6BD5CD}" type="parTrans" cxnId="{9AFDF7F3-71A9-F74A-8BE7-19CF72A566E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4459138-929B-9C43-BC16-1D6894307B1B}" type="sibTrans" cxnId="{9AFDF7F3-71A9-F74A-8BE7-19CF72A566E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9169D94-F777-7841-A38E-0163AF272F41}">
      <dgm:prSet custT="1"/>
      <dgm:spPr/>
      <dgm:t>
        <a:bodyPr/>
        <a:lstStyle/>
        <a:p>
          <a:r>
            <a:rPr lang="en-US" sz="1600"/>
            <a:t>surgery + EBRT and/or vaginal brachytherapy +/- chemo</a:t>
          </a:r>
          <a:endParaRPr lang="en-US" sz="1600" dirty="0"/>
        </a:p>
      </dgm:t>
    </dgm:pt>
    <dgm:pt modelId="{355FF177-0E30-9C41-B602-61E02D8628E7}" type="parTrans" cxnId="{401DE2EA-303A-254A-BE89-B068619A9124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C06B92B-23A5-CE41-9A94-E99BBD2B32BC}" type="sibTrans" cxnId="{401DE2EA-303A-254A-BE89-B068619A912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321B162-7EB1-2542-BFC4-63FBC5302F4C}">
      <dgm:prSet custT="1"/>
      <dgm:spPr/>
      <dgm:t>
        <a:bodyPr/>
        <a:lstStyle/>
        <a:p>
          <a:r>
            <a:rPr lang="en-US" sz="1600"/>
            <a:t>surgery + vaginal brachytherapy or </a:t>
          </a:r>
          <a:r>
            <a:rPr lang="en-US" sz="1600" b="0" i="0">
              <a:effectLst/>
              <a:latin typeface="+mn-lt"/>
              <a:ea typeface="+mn-ea"/>
              <a:cs typeface="+mn-cs"/>
            </a:rPr>
            <a:t>EBRT </a:t>
          </a:r>
          <a:r>
            <a:rPr lang="en-US" sz="1600"/>
            <a:t> (consider observation if no other adverse risk factors)</a:t>
          </a:r>
          <a:endParaRPr lang="en-US" sz="1600" dirty="0"/>
        </a:p>
      </dgm:t>
    </dgm:pt>
    <dgm:pt modelId="{15DBEF4F-BF02-ED4F-8726-8A9817CF234A}" type="parTrans" cxnId="{FBF6BE41-4B43-3E49-85CA-58318C7B2093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7F5762-38E6-694C-B68D-4C5BC9B5A35F}" type="sibTrans" cxnId="{FBF6BE41-4B43-3E49-85CA-58318C7B209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2448EE2-17DE-6B45-9AA6-30E35A7771CE}">
      <dgm:prSet custT="1"/>
      <dgm:spPr/>
      <dgm:t>
        <a:bodyPr/>
        <a:lstStyle/>
        <a:p>
          <a:r>
            <a:rPr lang="en-US" sz="1600"/>
            <a:t>surgery + vaginal brachytherapy or EBRT +/- chemo</a:t>
          </a:r>
          <a:endParaRPr lang="en-US" sz="1600" dirty="0"/>
        </a:p>
      </dgm:t>
    </dgm:pt>
    <dgm:pt modelId="{234265A5-AC99-434F-AD16-24E722F0461B}" type="parTrans" cxnId="{19C2B4A7-FCE5-5B46-AB76-4A9C78BA448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C39B01B-1ECB-2543-9A99-C7F29D6962CF}" type="sibTrans" cxnId="{19C2B4A7-FCE5-5B46-AB76-4A9C78BA448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AF4214-A145-A74E-88E8-D1669166E0D0}">
      <dgm:prSet custT="1"/>
      <dgm:spPr/>
      <dgm:t>
        <a:bodyPr/>
        <a:lstStyle/>
        <a:p>
          <a:r>
            <a:rPr lang="en-US" sz="1600"/>
            <a:t>surgery +/- vaginal brachytherapy or </a:t>
          </a:r>
          <a:r>
            <a:rPr lang="en-US" sz="1600" b="0" i="0">
              <a:effectLst/>
              <a:latin typeface="+mn-lt"/>
              <a:ea typeface="+mn-ea"/>
              <a:cs typeface="+mn-cs"/>
            </a:rPr>
            <a:t>External beam radiation therapy (EBRT) </a:t>
          </a:r>
          <a:r>
            <a:rPr lang="en-US" sz="1600"/>
            <a:t> (consider observation if no myoinvasion)</a:t>
          </a:r>
          <a:endParaRPr lang="en-US" sz="1600" dirty="0"/>
        </a:p>
      </dgm:t>
    </dgm:pt>
    <dgm:pt modelId="{28B4E530-38CF-CC4A-B495-59E92004E911}" type="parTrans" cxnId="{E72A6841-8392-D84C-B3A0-25F686AECA1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7BEB578-A907-0F42-923E-A3EA2FBF35E4}" type="sibTrans" cxnId="{E72A6841-8392-D84C-B3A0-25F686AECA1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1C0B1F-1809-8645-9BEC-0F93E2D1FDF1}" type="pres">
      <dgm:prSet presAssocID="{143DD877-1886-4041-89AC-5B86AF7993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47CE00-5169-6E49-8D92-A4C33CC31808}" type="pres">
      <dgm:prSet presAssocID="{3C04D1C4-2572-5D4D-92F3-23952EDD811C}" presName="root1" presStyleCnt="0"/>
      <dgm:spPr/>
    </dgm:pt>
    <dgm:pt modelId="{17B2E72F-1548-1C40-8C96-C1A817C39B1E}" type="pres">
      <dgm:prSet presAssocID="{3C04D1C4-2572-5D4D-92F3-23952EDD811C}" presName="LevelOneTextNode" presStyleLbl="node0" presStyleIdx="0" presStyleCnt="4" custScaleX="156642">
        <dgm:presLayoutVars>
          <dgm:chPref val="3"/>
        </dgm:presLayoutVars>
      </dgm:prSet>
      <dgm:spPr/>
    </dgm:pt>
    <dgm:pt modelId="{102BCB7F-4D74-1E45-96B9-E152DF3034C7}" type="pres">
      <dgm:prSet presAssocID="{3C04D1C4-2572-5D4D-92F3-23952EDD811C}" presName="level2hierChild" presStyleCnt="0"/>
      <dgm:spPr/>
    </dgm:pt>
    <dgm:pt modelId="{D2B8C16D-A8A4-5E48-B4EE-2907F99F8CC6}" type="pres">
      <dgm:prSet presAssocID="{8D64CA5A-B685-F14C-A521-3B26F5D51A58}" presName="conn2-1" presStyleLbl="parChTrans1D2" presStyleIdx="0" presStyleCnt="6"/>
      <dgm:spPr/>
    </dgm:pt>
    <dgm:pt modelId="{81A30667-F10C-CF44-A7DF-5241CA0C505E}" type="pres">
      <dgm:prSet presAssocID="{8D64CA5A-B685-F14C-A521-3B26F5D51A58}" presName="connTx" presStyleLbl="parChTrans1D2" presStyleIdx="0" presStyleCnt="6"/>
      <dgm:spPr/>
    </dgm:pt>
    <dgm:pt modelId="{9F45A2C3-FC9E-D741-9D04-29C6011E7856}" type="pres">
      <dgm:prSet presAssocID="{76813EFE-3C31-564B-AAE2-2938D305C992}" presName="root2" presStyleCnt="0"/>
      <dgm:spPr/>
    </dgm:pt>
    <dgm:pt modelId="{8996AC79-CC2D-514E-8734-2EA9A45D4805}" type="pres">
      <dgm:prSet presAssocID="{76813EFE-3C31-564B-AAE2-2938D305C992}" presName="LevelTwoTextNode" presStyleLbl="node2" presStyleIdx="0" presStyleCnt="6">
        <dgm:presLayoutVars>
          <dgm:chPref val="3"/>
        </dgm:presLayoutVars>
      </dgm:prSet>
      <dgm:spPr/>
    </dgm:pt>
    <dgm:pt modelId="{E55E113E-C095-E545-AFDA-78CD6E79206D}" type="pres">
      <dgm:prSet presAssocID="{76813EFE-3C31-564B-AAE2-2938D305C992}" presName="level3hierChild" presStyleCnt="0"/>
      <dgm:spPr/>
    </dgm:pt>
    <dgm:pt modelId="{3033C6AD-BBFA-1D4D-BFE1-F77C27590F28}" type="pres">
      <dgm:prSet presAssocID="{804E05D8-E733-D149-8559-1FD19A454F7D}" presName="conn2-1" presStyleLbl="parChTrans1D3" presStyleIdx="0" presStyleCnt="4"/>
      <dgm:spPr/>
    </dgm:pt>
    <dgm:pt modelId="{72861548-BF45-FA41-9997-D43CB53F54A4}" type="pres">
      <dgm:prSet presAssocID="{804E05D8-E733-D149-8559-1FD19A454F7D}" presName="connTx" presStyleLbl="parChTrans1D3" presStyleIdx="0" presStyleCnt="4"/>
      <dgm:spPr/>
    </dgm:pt>
    <dgm:pt modelId="{96905A6E-FC14-A343-89C9-B3F3B5979FB4}" type="pres">
      <dgm:prSet presAssocID="{1890B21E-6568-694C-8E7E-6BD969A876DF}" presName="root2" presStyleCnt="0"/>
      <dgm:spPr/>
    </dgm:pt>
    <dgm:pt modelId="{4F67570B-3CD6-3C47-AC08-24CBD1F9ADAA}" type="pres">
      <dgm:prSet presAssocID="{1890B21E-6568-694C-8E7E-6BD969A876DF}" presName="LevelTwoTextNode" presStyleLbl="node3" presStyleIdx="0" presStyleCnt="4" custScaleX="406313">
        <dgm:presLayoutVars>
          <dgm:chPref val="3"/>
        </dgm:presLayoutVars>
      </dgm:prSet>
      <dgm:spPr/>
    </dgm:pt>
    <dgm:pt modelId="{91BE91E6-9894-0740-B5F6-43C59E29FDCA}" type="pres">
      <dgm:prSet presAssocID="{1890B21E-6568-694C-8E7E-6BD969A876DF}" presName="level3hierChild" presStyleCnt="0"/>
      <dgm:spPr/>
    </dgm:pt>
    <dgm:pt modelId="{D57EBFCB-C2A5-FC47-8436-DCF2988E2D85}" type="pres">
      <dgm:prSet presAssocID="{12F16416-B053-464A-BDBE-2935E6F3F510}" presName="conn2-1" presStyleLbl="parChTrans1D2" presStyleIdx="1" presStyleCnt="6"/>
      <dgm:spPr/>
    </dgm:pt>
    <dgm:pt modelId="{8D62AB73-6C8C-2E44-B07C-DDE89280C950}" type="pres">
      <dgm:prSet presAssocID="{12F16416-B053-464A-BDBE-2935E6F3F510}" presName="connTx" presStyleLbl="parChTrans1D2" presStyleIdx="1" presStyleCnt="6"/>
      <dgm:spPr/>
    </dgm:pt>
    <dgm:pt modelId="{357A54EA-CF1C-AE42-8E98-5A2CD3D62596}" type="pres">
      <dgm:prSet presAssocID="{A96205B7-0D44-8A46-A81D-931E8896FFF0}" presName="root2" presStyleCnt="0"/>
      <dgm:spPr/>
    </dgm:pt>
    <dgm:pt modelId="{22F76BCA-A0A8-6F4C-B4C6-6B03F6B6214A}" type="pres">
      <dgm:prSet presAssocID="{A96205B7-0D44-8A46-A81D-931E8896FFF0}" presName="LevelTwoTextNode" presStyleLbl="node2" presStyleIdx="1" presStyleCnt="6">
        <dgm:presLayoutVars>
          <dgm:chPref val="3"/>
        </dgm:presLayoutVars>
      </dgm:prSet>
      <dgm:spPr/>
    </dgm:pt>
    <dgm:pt modelId="{747BBFBA-007C-CE41-97E6-B1508E30D918}" type="pres">
      <dgm:prSet presAssocID="{A96205B7-0D44-8A46-A81D-931E8896FFF0}" presName="level3hierChild" presStyleCnt="0"/>
      <dgm:spPr/>
    </dgm:pt>
    <dgm:pt modelId="{6C7B7FAF-B0EB-F349-B80D-A38332A2F838}" type="pres">
      <dgm:prSet presAssocID="{28B4E530-38CF-CC4A-B495-59E92004E911}" presName="conn2-1" presStyleLbl="parChTrans1D3" presStyleIdx="1" presStyleCnt="4"/>
      <dgm:spPr/>
    </dgm:pt>
    <dgm:pt modelId="{554F1601-0D40-9446-8A5F-1304485FC86B}" type="pres">
      <dgm:prSet presAssocID="{28B4E530-38CF-CC4A-B495-59E92004E911}" presName="connTx" presStyleLbl="parChTrans1D3" presStyleIdx="1" presStyleCnt="4"/>
      <dgm:spPr/>
    </dgm:pt>
    <dgm:pt modelId="{56F057C2-0EF2-D143-A835-4623BA8FE5F3}" type="pres">
      <dgm:prSet presAssocID="{EAAF4214-A145-A74E-88E8-D1669166E0D0}" presName="root2" presStyleCnt="0"/>
      <dgm:spPr/>
    </dgm:pt>
    <dgm:pt modelId="{AE60BB0A-0A60-3B4E-BB2C-7C945C174D48}" type="pres">
      <dgm:prSet presAssocID="{EAAF4214-A145-A74E-88E8-D1669166E0D0}" presName="LevelTwoTextNode" presStyleLbl="node3" presStyleIdx="1" presStyleCnt="4" custScaleX="406737" custScaleY="111116">
        <dgm:presLayoutVars>
          <dgm:chPref val="3"/>
        </dgm:presLayoutVars>
      </dgm:prSet>
      <dgm:spPr/>
    </dgm:pt>
    <dgm:pt modelId="{DB737C90-F332-0E4E-8FC5-03ABAA1B7877}" type="pres">
      <dgm:prSet presAssocID="{EAAF4214-A145-A74E-88E8-D1669166E0D0}" presName="level3hierChild" presStyleCnt="0"/>
      <dgm:spPr/>
    </dgm:pt>
    <dgm:pt modelId="{64B9779A-20A9-5741-A28B-7A0F66618E51}" type="pres">
      <dgm:prSet presAssocID="{3EE0F370-A41E-2941-A8DF-A48AD27B8EC6}" presName="root1" presStyleCnt="0"/>
      <dgm:spPr/>
    </dgm:pt>
    <dgm:pt modelId="{A3CE5DB1-D4D8-814B-9071-FD3FC8A893B4}" type="pres">
      <dgm:prSet presAssocID="{3EE0F370-A41E-2941-A8DF-A48AD27B8EC6}" presName="LevelOneTextNode" presStyleLbl="node0" presStyleIdx="1" presStyleCnt="4" custScaleX="156127">
        <dgm:presLayoutVars>
          <dgm:chPref val="3"/>
        </dgm:presLayoutVars>
      </dgm:prSet>
      <dgm:spPr/>
    </dgm:pt>
    <dgm:pt modelId="{DA1B5EA0-FCFE-0F43-B12C-DB256DA03715}" type="pres">
      <dgm:prSet presAssocID="{3EE0F370-A41E-2941-A8DF-A48AD27B8EC6}" presName="level2hierChild" presStyleCnt="0"/>
      <dgm:spPr/>
    </dgm:pt>
    <dgm:pt modelId="{E0EFB5A8-3E91-7E44-A4C4-8D881EF49EB3}" type="pres">
      <dgm:prSet presAssocID="{BA5FF97D-8A55-474A-8215-0C4B5C69A13C}" presName="conn2-1" presStyleLbl="parChTrans1D2" presStyleIdx="2" presStyleCnt="6"/>
      <dgm:spPr/>
    </dgm:pt>
    <dgm:pt modelId="{072C44E8-A31F-C04A-8B63-782EE52AC1E2}" type="pres">
      <dgm:prSet presAssocID="{BA5FF97D-8A55-474A-8215-0C4B5C69A13C}" presName="connTx" presStyleLbl="parChTrans1D2" presStyleIdx="2" presStyleCnt="6"/>
      <dgm:spPr/>
    </dgm:pt>
    <dgm:pt modelId="{A4023EAA-54B5-C046-9385-8B45444B4BE4}" type="pres">
      <dgm:prSet presAssocID="{1BB17500-4A8C-2847-83A4-E15AD441ECC7}" presName="root2" presStyleCnt="0"/>
      <dgm:spPr/>
    </dgm:pt>
    <dgm:pt modelId="{118F5480-1B8E-9841-8938-ABC4340BD461}" type="pres">
      <dgm:prSet presAssocID="{1BB17500-4A8C-2847-83A4-E15AD441ECC7}" presName="LevelTwoTextNode" presStyleLbl="node2" presStyleIdx="2" presStyleCnt="6">
        <dgm:presLayoutVars>
          <dgm:chPref val="3"/>
        </dgm:presLayoutVars>
      </dgm:prSet>
      <dgm:spPr/>
    </dgm:pt>
    <dgm:pt modelId="{2A7D2E57-CCE2-7141-B49E-01B90728E35C}" type="pres">
      <dgm:prSet presAssocID="{1BB17500-4A8C-2847-83A4-E15AD441ECC7}" presName="level3hierChild" presStyleCnt="0"/>
      <dgm:spPr/>
    </dgm:pt>
    <dgm:pt modelId="{4E17EE30-3295-EC4F-BA12-626AA5C483B2}" type="pres">
      <dgm:prSet presAssocID="{15DBEF4F-BF02-ED4F-8726-8A9817CF234A}" presName="conn2-1" presStyleLbl="parChTrans1D3" presStyleIdx="2" presStyleCnt="4"/>
      <dgm:spPr/>
    </dgm:pt>
    <dgm:pt modelId="{73903C47-0ACC-D142-B45B-34B54E5949C1}" type="pres">
      <dgm:prSet presAssocID="{15DBEF4F-BF02-ED4F-8726-8A9817CF234A}" presName="connTx" presStyleLbl="parChTrans1D3" presStyleIdx="2" presStyleCnt="4"/>
      <dgm:spPr/>
    </dgm:pt>
    <dgm:pt modelId="{26C81654-BEF1-644D-A139-D7765B90F6C8}" type="pres">
      <dgm:prSet presAssocID="{7321B162-7EB1-2542-BFC4-63FBC5302F4C}" presName="root2" presStyleCnt="0"/>
      <dgm:spPr/>
    </dgm:pt>
    <dgm:pt modelId="{F2F942D9-919E-1846-A01D-A4B0571E127C}" type="pres">
      <dgm:prSet presAssocID="{7321B162-7EB1-2542-BFC4-63FBC5302F4C}" presName="LevelTwoTextNode" presStyleLbl="node3" presStyleIdx="2" presStyleCnt="4" custScaleX="406737">
        <dgm:presLayoutVars>
          <dgm:chPref val="3"/>
        </dgm:presLayoutVars>
      </dgm:prSet>
      <dgm:spPr/>
    </dgm:pt>
    <dgm:pt modelId="{B5C4E822-E200-CB43-95CC-4F336AD094F0}" type="pres">
      <dgm:prSet presAssocID="{7321B162-7EB1-2542-BFC4-63FBC5302F4C}" presName="level3hierChild" presStyleCnt="0"/>
      <dgm:spPr/>
    </dgm:pt>
    <dgm:pt modelId="{84F5FACE-4316-7B47-8BA4-5213CA696A23}" type="pres">
      <dgm:prSet presAssocID="{043C4512-0B70-6A4D-94C6-4125341C9F51}" presName="conn2-1" presStyleLbl="parChTrans1D2" presStyleIdx="3" presStyleCnt="6"/>
      <dgm:spPr/>
    </dgm:pt>
    <dgm:pt modelId="{4CDB6B27-173C-2840-94ED-50C00BA47B1C}" type="pres">
      <dgm:prSet presAssocID="{043C4512-0B70-6A4D-94C6-4125341C9F51}" presName="connTx" presStyleLbl="parChTrans1D2" presStyleIdx="3" presStyleCnt="6"/>
      <dgm:spPr/>
    </dgm:pt>
    <dgm:pt modelId="{7AB8F88D-1644-FF47-A705-A1A211F87F1F}" type="pres">
      <dgm:prSet presAssocID="{F4ABC766-508C-3540-B331-FDD086B29699}" presName="root2" presStyleCnt="0"/>
      <dgm:spPr/>
    </dgm:pt>
    <dgm:pt modelId="{2F340C59-2EE9-954C-82C6-E58013677E3E}" type="pres">
      <dgm:prSet presAssocID="{F4ABC766-508C-3540-B331-FDD086B29699}" presName="LevelTwoTextNode" presStyleLbl="node2" presStyleIdx="3" presStyleCnt="6">
        <dgm:presLayoutVars>
          <dgm:chPref val="3"/>
        </dgm:presLayoutVars>
      </dgm:prSet>
      <dgm:spPr/>
    </dgm:pt>
    <dgm:pt modelId="{57E280FD-55AE-1A41-B1D0-0E2BC1F8027F}" type="pres">
      <dgm:prSet presAssocID="{F4ABC766-508C-3540-B331-FDD086B29699}" presName="level3hierChild" presStyleCnt="0"/>
      <dgm:spPr/>
    </dgm:pt>
    <dgm:pt modelId="{9455323E-D2AA-974C-9774-FE9EEE8A712D}" type="pres">
      <dgm:prSet presAssocID="{234265A5-AC99-434F-AD16-24E722F0461B}" presName="conn2-1" presStyleLbl="parChTrans1D3" presStyleIdx="3" presStyleCnt="4"/>
      <dgm:spPr/>
    </dgm:pt>
    <dgm:pt modelId="{125AF223-D123-0444-9EA0-14FE381147D7}" type="pres">
      <dgm:prSet presAssocID="{234265A5-AC99-434F-AD16-24E722F0461B}" presName="connTx" presStyleLbl="parChTrans1D3" presStyleIdx="3" presStyleCnt="4"/>
      <dgm:spPr/>
    </dgm:pt>
    <dgm:pt modelId="{3DBA1924-9864-B44E-8E03-8D35AD813634}" type="pres">
      <dgm:prSet presAssocID="{82448EE2-17DE-6B45-9AA6-30E35A7771CE}" presName="root2" presStyleCnt="0"/>
      <dgm:spPr/>
    </dgm:pt>
    <dgm:pt modelId="{63DEBA55-ABCB-5748-84C6-E831EE5A1697}" type="pres">
      <dgm:prSet presAssocID="{82448EE2-17DE-6B45-9AA6-30E35A7771CE}" presName="LevelTwoTextNode" presStyleLbl="node3" presStyleIdx="3" presStyleCnt="4" custScaleX="406737">
        <dgm:presLayoutVars>
          <dgm:chPref val="3"/>
        </dgm:presLayoutVars>
      </dgm:prSet>
      <dgm:spPr/>
    </dgm:pt>
    <dgm:pt modelId="{E82D9218-0DA4-154D-BAC8-7AF39AA75FAA}" type="pres">
      <dgm:prSet presAssocID="{82448EE2-17DE-6B45-9AA6-30E35A7771CE}" presName="level3hierChild" presStyleCnt="0"/>
      <dgm:spPr/>
    </dgm:pt>
    <dgm:pt modelId="{6A219F4D-32A4-3C46-968B-81B164EC0542}" type="pres">
      <dgm:prSet presAssocID="{72E1727B-7636-5C42-9E72-F1D29C1A8E26}" presName="root1" presStyleCnt="0"/>
      <dgm:spPr/>
    </dgm:pt>
    <dgm:pt modelId="{47112CEE-39B0-AB4D-B316-25368B650134}" type="pres">
      <dgm:prSet presAssocID="{72E1727B-7636-5C42-9E72-F1D29C1A8E26}" presName="LevelOneTextNode" presStyleLbl="node0" presStyleIdx="2" presStyleCnt="4" custScaleX="156642">
        <dgm:presLayoutVars>
          <dgm:chPref val="3"/>
        </dgm:presLayoutVars>
      </dgm:prSet>
      <dgm:spPr/>
    </dgm:pt>
    <dgm:pt modelId="{72C20CF3-1F0A-DA4C-8F36-F1C3F1CA0F04}" type="pres">
      <dgm:prSet presAssocID="{72E1727B-7636-5C42-9E72-F1D29C1A8E26}" presName="level2hierChild" presStyleCnt="0"/>
      <dgm:spPr/>
    </dgm:pt>
    <dgm:pt modelId="{2F76DEE0-6BAB-1F44-82F4-4C79E840E6C3}" type="pres">
      <dgm:prSet presAssocID="{355FF177-0E30-9C41-B602-61E02D8628E7}" presName="conn2-1" presStyleLbl="parChTrans1D2" presStyleIdx="4" presStyleCnt="6"/>
      <dgm:spPr/>
    </dgm:pt>
    <dgm:pt modelId="{EEBF6760-3444-CF44-B26D-D0E8F9E4F866}" type="pres">
      <dgm:prSet presAssocID="{355FF177-0E30-9C41-B602-61E02D8628E7}" presName="connTx" presStyleLbl="parChTrans1D2" presStyleIdx="4" presStyleCnt="6"/>
      <dgm:spPr/>
    </dgm:pt>
    <dgm:pt modelId="{1E2D1023-6F41-2D49-B2BC-8CE72C83E953}" type="pres">
      <dgm:prSet presAssocID="{49169D94-F777-7841-A38E-0163AF272F41}" presName="root2" presStyleCnt="0"/>
      <dgm:spPr/>
    </dgm:pt>
    <dgm:pt modelId="{235E4BDF-2F71-F945-8721-FA49D8A9B9CC}" type="pres">
      <dgm:prSet presAssocID="{49169D94-F777-7841-A38E-0163AF272F41}" presName="LevelTwoTextNode" presStyleLbl="node2" presStyleIdx="4" presStyleCnt="6" custScaleX="543989" custScaleY="96799">
        <dgm:presLayoutVars>
          <dgm:chPref val="3"/>
        </dgm:presLayoutVars>
      </dgm:prSet>
      <dgm:spPr/>
    </dgm:pt>
    <dgm:pt modelId="{62C4D103-2A01-6841-A957-D1A7DD345B36}" type="pres">
      <dgm:prSet presAssocID="{49169D94-F777-7841-A38E-0163AF272F41}" presName="level3hierChild" presStyleCnt="0"/>
      <dgm:spPr/>
    </dgm:pt>
    <dgm:pt modelId="{0A468E93-55EF-3240-8AF3-646B9CC68C60}" type="pres">
      <dgm:prSet presAssocID="{CD99FF66-9FCC-B64E-8A90-3DEA7E5C49B4}" presName="root1" presStyleCnt="0"/>
      <dgm:spPr/>
    </dgm:pt>
    <dgm:pt modelId="{36D5CCE9-B7A1-934B-B16E-1CBDD1A673DA}" type="pres">
      <dgm:prSet presAssocID="{CD99FF66-9FCC-B64E-8A90-3DEA7E5C49B4}" presName="LevelOneTextNode" presStyleLbl="node0" presStyleIdx="3" presStyleCnt="4" custScaleX="156642">
        <dgm:presLayoutVars>
          <dgm:chPref val="3"/>
        </dgm:presLayoutVars>
      </dgm:prSet>
      <dgm:spPr/>
    </dgm:pt>
    <dgm:pt modelId="{7D636955-89DE-B841-89EF-F35CCFD3F8E3}" type="pres">
      <dgm:prSet presAssocID="{CD99FF66-9FCC-B64E-8A90-3DEA7E5C49B4}" presName="level2hierChild" presStyleCnt="0"/>
      <dgm:spPr/>
    </dgm:pt>
    <dgm:pt modelId="{CF84C059-CD3E-7745-8169-641DA3565600}" type="pres">
      <dgm:prSet presAssocID="{CABA5C1D-DD69-AB41-97A6-67DD0F6BD5CD}" presName="conn2-1" presStyleLbl="parChTrans1D2" presStyleIdx="5" presStyleCnt="6"/>
      <dgm:spPr/>
    </dgm:pt>
    <dgm:pt modelId="{F4DB6E3C-C920-B545-B454-FB80247A2690}" type="pres">
      <dgm:prSet presAssocID="{CABA5C1D-DD69-AB41-97A6-67DD0F6BD5CD}" presName="connTx" presStyleLbl="parChTrans1D2" presStyleIdx="5" presStyleCnt="6"/>
      <dgm:spPr/>
    </dgm:pt>
    <dgm:pt modelId="{197CBB9B-D62B-BC4E-94B4-5C4283891A5E}" type="pres">
      <dgm:prSet presAssocID="{913358B1-BCF7-C54E-A914-9F0CC4826BB3}" presName="root2" presStyleCnt="0"/>
      <dgm:spPr/>
    </dgm:pt>
    <dgm:pt modelId="{2BAE522C-B840-BA4C-9C96-78B68BF0B68B}" type="pres">
      <dgm:prSet presAssocID="{913358B1-BCF7-C54E-A914-9F0CC4826BB3}" presName="LevelTwoTextNode" presStyleLbl="node2" presStyleIdx="5" presStyleCnt="6" custScaleX="544044">
        <dgm:presLayoutVars>
          <dgm:chPref val="3"/>
        </dgm:presLayoutVars>
      </dgm:prSet>
      <dgm:spPr/>
    </dgm:pt>
    <dgm:pt modelId="{73446ACC-D13F-4F40-A99E-4CF2B819A101}" type="pres">
      <dgm:prSet presAssocID="{913358B1-BCF7-C54E-A914-9F0CC4826BB3}" presName="level3hierChild" presStyleCnt="0"/>
      <dgm:spPr/>
    </dgm:pt>
  </dgm:ptLst>
  <dgm:cxnLst>
    <dgm:cxn modelId="{92C29808-E559-0F47-BE9C-B69D5DCBC935}" type="presOf" srcId="{CABA5C1D-DD69-AB41-97A6-67DD0F6BD5CD}" destId="{F4DB6E3C-C920-B545-B454-FB80247A2690}" srcOrd="1" destOrd="0" presId="urn:microsoft.com/office/officeart/2005/8/layout/hierarchy2"/>
    <dgm:cxn modelId="{32974209-3F78-2B4C-B998-26EA39A3FEEB}" type="presOf" srcId="{355FF177-0E30-9C41-B602-61E02D8628E7}" destId="{2F76DEE0-6BAB-1F44-82F4-4C79E840E6C3}" srcOrd="0" destOrd="0" presId="urn:microsoft.com/office/officeart/2005/8/layout/hierarchy2"/>
    <dgm:cxn modelId="{BEC2930B-0F0F-D84D-9E2A-B34F28E7823C}" type="presOf" srcId="{913358B1-BCF7-C54E-A914-9F0CC4826BB3}" destId="{2BAE522C-B840-BA4C-9C96-78B68BF0B68B}" srcOrd="0" destOrd="0" presId="urn:microsoft.com/office/officeart/2005/8/layout/hierarchy2"/>
    <dgm:cxn modelId="{4E55210C-26A5-0849-B306-193800AC1EE7}" type="presOf" srcId="{1BB17500-4A8C-2847-83A4-E15AD441ECC7}" destId="{118F5480-1B8E-9841-8938-ABC4340BD461}" srcOrd="0" destOrd="0" presId="urn:microsoft.com/office/officeart/2005/8/layout/hierarchy2"/>
    <dgm:cxn modelId="{3F12841A-DE29-1E49-AA58-8FD11D9025D9}" type="presOf" srcId="{28B4E530-38CF-CC4A-B495-59E92004E911}" destId="{6C7B7FAF-B0EB-F349-B80D-A38332A2F838}" srcOrd="0" destOrd="0" presId="urn:microsoft.com/office/officeart/2005/8/layout/hierarchy2"/>
    <dgm:cxn modelId="{7C225F1D-B5D1-E743-9820-37ED0744989D}" type="presOf" srcId="{3C04D1C4-2572-5D4D-92F3-23952EDD811C}" destId="{17B2E72F-1548-1C40-8C96-C1A817C39B1E}" srcOrd="0" destOrd="0" presId="urn:microsoft.com/office/officeart/2005/8/layout/hierarchy2"/>
    <dgm:cxn modelId="{FB92BF1E-0092-3649-A147-19836A879E91}" type="presOf" srcId="{043C4512-0B70-6A4D-94C6-4125341C9F51}" destId="{84F5FACE-4316-7B47-8BA4-5213CA696A23}" srcOrd="0" destOrd="0" presId="urn:microsoft.com/office/officeart/2005/8/layout/hierarchy2"/>
    <dgm:cxn modelId="{43ABB322-0890-8D42-BEF7-D555C0402814}" srcId="{143DD877-1886-4041-89AC-5B86AF799308}" destId="{3C04D1C4-2572-5D4D-92F3-23952EDD811C}" srcOrd="0" destOrd="0" parTransId="{3336BA45-B764-D846-98A9-6BCA0518885E}" sibTransId="{610A6B38-8BC1-6948-8EB2-7BB3FC6EF4B5}"/>
    <dgm:cxn modelId="{B3C68825-89E4-9F4E-9C95-07FEE260AD0C}" srcId="{3EE0F370-A41E-2941-A8DF-A48AD27B8EC6}" destId="{1BB17500-4A8C-2847-83A4-E15AD441ECC7}" srcOrd="0" destOrd="0" parTransId="{BA5FF97D-8A55-474A-8215-0C4B5C69A13C}" sibTransId="{1133592B-2C54-2D47-9670-8CE7A05B7A5A}"/>
    <dgm:cxn modelId="{831D5D26-6645-1B45-80F1-411E1CE948EC}" type="presOf" srcId="{1890B21E-6568-694C-8E7E-6BD969A876DF}" destId="{4F67570B-3CD6-3C47-AC08-24CBD1F9ADAA}" srcOrd="0" destOrd="0" presId="urn:microsoft.com/office/officeart/2005/8/layout/hierarchy2"/>
    <dgm:cxn modelId="{84334B29-367A-2544-96D6-217A47F11D24}" type="presOf" srcId="{804E05D8-E733-D149-8559-1FD19A454F7D}" destId="{3033C6AD-BBFA-1D4D-BFE1-F77C27590F28}" srcOrd="0" destOrd="0" presId="urn:microsoft.com/office/officeart/2005/8/layout/hierarchy2"/>
    <dgm:cxn modelId="{55B6EB2D-7D7B-2C49-BDCB-769C7C58C2DD}" type="presOf" srcId="{8D64CA5A-B685-F14C-A521-3B26F5D51A58}" destId="{D2B8C16D-A8A4-5E48-B4EE-2907F99F8CC6}" srcOrd="0" destOrd="0" presId="urn:microsoft.com/office/officeart/2005/8/layout/hierarchy2"/>
    <dgm:cxn modelId="{AE4BC933-568B-8144-9F2A-C40940833927}" type="presOf" srcId="{BA5FF97D-8A55-474A-8215-0C4B5C69A13C}" destId="{E0EFB5A8-3E91-7E44-A4C4-8D881EF49EB3}" srcOrd="0" destOrd="0" presId="urn:microsoft.com/office/officeart/2005/8/layout/hierarchy2"/>
    <dgm:cxn modelId="{E72A6841-8392-D84C-B3A0-25F686AECA1B}" srcId="{A96205B7-0D44-8A46-A81D-931E8896FFF0}" destId="{EAAF4214-A145-A74E-88E8-D1669166E0D0}" srcOrd="0" destOrd="0" parTransId="{28B4E530-38CF-CC4A-B495-59E92004E911}" sibTransId="{17BEB578-A907-0F42-923E-A3EA2FBF35E4}"/>
    <dgm:cxn modelId="{FBF6BE41-4B43-3E49-85CA-58318C7B2093}" srcId="{1BB17500-4A8C-2847-83A4-E15AD441ECC7}" destId="{7321B162-7EB1-2542-BFC4-63FBC5302F4C}" srcOrd="0" destOrd="0" parTransId="{15DBEF4F-BF02-ED4F-8726-8A9817CF234A}" sibTransId="{017F5762-38E6-694C-B68D-4C5BC9B5A35F}"/>
    <dgm:cxn modelId="{C0264242-C18F-8A43-ACDE-EDB793437929}" type="presOf" srcId="{12F16416-B053-464A-BDBE-2935E6F3F510}" destId="{D57EBFCB-C2A5-FC47-8436-DCF2988E2D85}" srcOrd="0" destOrd="0" presId="urn:microsoft.com/office/officeart/2005/8/layout/hierarchy2"/>
    <dgm:cxn modelId="{83284148-22DD-EC49-AC8A-3E0A14986FE9}" srcId="{143DD877-1886-4041-89AC-5B86AF799308}" destId="{CD99FF66-9FCC-B64E-8A90-3DEA7E5C49B4}" srcOrd="3" destOrd="0" parTransId="{75F519F0-93D7-A24D-A8CA-E77B1795E548}" sibTransId="{74C80254-4850-A445-BBBB-535807B0D346}"/>
    <dgm:cxn modelId="{A03FC056-BD0A-D944-8097-579E176AD4C3}" type="presOf" srcId="{12F16416-B053-464A-BDBE-2935E6F3F510}" destId="{8D62AB73-6C8C-2E44-B07C-DDE89280C950}" srcOrd="1" destOrd="0" presId="urn:microsoft.com/office/officeart/2005/8/layout/hierarchy2"/>
    <dgm:cxn modelId="{BC4C385D-86AE-694C-B50A-25C5EACBB922}" type="presOf" srcId="{BA5FF97D-8A55-474A-8215-0C4B5C69A13C}" destId="{072C44E8-A31F-C04A-8B63-782EE52AC1E2}" srcOrd="1" destOrd="0" presId="urn:microsoft.com/office/officeart/2005/8/layout/hierarchy2"/>
    <dgm:cxn modelId="{1716F55D-DA9D-8A46-9195-2086F6890EFA}" srcId="{143DD877-1886-4041-89AC-5B86AF799308}" destId="{3EE0F370-A41E-2941-A8DF-A48AD27B8EC6}" srcOrd="1" destOrd="0" parTransId="{208C0EEF-E18C-FE44-9C55-E8ED731B0A59}" sibTransId="{A5F06679-07A7-6B41-890C-11A2C8B4748F}"/>
    <dgm:cxn modelId="{1BD18E64-61BF-9C4F-9EE4-1655B4B72438}" type="presOf" srcId="{043C4512-0B70-6A4D-94C6-4125341C9F51}" destId="{4CDB6B27-173C-2840-94ED-50C00BA47B1C}" srcOrd="1" destOrd="0" presId="urn:microsoft.com/office/officeart/2005/8/layout/hierarchy2"/>
    <dgm:cxn modelId="{95B53865-FE78-0B42-B929-880DC36BE831}" type="presOf" srcId="{28B4E530-38CF-CC4A-B495-59E92004E911}" destId="{554F1601-0D40-9446-8A5F-1304485FC86B}" srcOrd="1" destOrd="0" presId="urn:microsoft.com/office/officeart/2005/8/layout/hierarchy2"/>
    <dgm:cxn modelId="{BEF4D16A-25BD-154A-9876-7E6BDC134A1E}" type="presOf" srcId="{355FF177-0E30-9C41-B602-61E02D8628E7}" destId="{EEBF6760-3444-CF44-B26D-D0E8F9E4F866}" srcOrd="1" destOrd="0" presId="urn:microsoft.com/office/officeart/2005/8/layout/hierarchy2"/>
    <dgm:cxn modelId="{DFB61C6C-2DFF-AD43-9B11-FE2E863DFA23}" type="presOf" srcId="{76813EFE-3C31-564B-AAE2-2938D305C992}" destId="{8996AC79-CC2D-514E-8734-2EA9A45D4805}" srcOrd="0" destOrd="0" presId="urn:microsoft.com/office/officeart/2005/8/layout/hierarchy2"/>
    <dgm:cxn modelId="{75A8266C-7893-7E4C-9096-C2C0F487612C}" type="presOf" srcId="{234265A5-AC99-434F-AD16-24E722F0461B}" destId="{9455323E-D2AA-974C-9774-FE9EEE8A712D}" srcOrd="0" destOrd="0" presId="urn:microsoft.com/office/officeart/2005/8/layout/hierarchy2"/>
    <dgm:cxn modelId="{8B73A46F-C826-F245-8B8D-AE9671036D20}" type="presOf" srcId="{EAAF4214-A145-A74E-88E8-D1669166E0D0}" destId="{AE60BB0A-0A60-3B4E-BB2C-7C945C174D48}" srcOrd="0" destOrd="0" presId="urn:microsoft.com/office/officeart/2005/8/layout/hierarchy2"/>
    <dgm:cxn modelId="{3485F874-0748-3A45-88CC-3BA5D9E7203A}" type="presOf" srcId="{CABA5C1D-DD69-AB41-97A6-67DD0F6BD5CD}" destId="{CF84C059-CD3E-7745-8169-641DA3565600}" srcOrd="0" destOrd="0" presId="urn:microsoft.com/office/officeart/2005/8/layout/hierarchy2"/>
    <dgm:cxn modelId="{C3D3518D-BFFB-AA42-80DE-34360F0536F0}" type="presOf" srcId="{82448EE2-17DE-6B45-9AA6-30E35A7771CE}" destId="{63DEBA55-ABCB-5748-84C6-E831EE5A1697}" srcOrd="0" destOrd="0" presId="urn:microsoft.com/office/officeart/2005/8/layout/hierarchy2"/>
    <dgm:cxn modelId="{D161A393-5CD6-E04F-8C0F-38DB1C862C0C}" srcId="{3EE0F370-A41E-2941-A8DF-A48AD27B8EC6}" destId="{F4ABC766-508C-3540-B331-FDD086B29699}" srcOrd="1" destOrd="0" parTransId="{043C4512-0B70-6A4D-94C6-4125341C9F51}" sibTransId="{9A33ED41-59C9-3040-8275-A8953BCC8B66}"/>
    <dgm:cxn modelId="{CE73D396-933F-8345-8157-594B62EB53ED}" srcId="{3C04D1C4-2572-5D4D-92F3-23952EDD811C}" destId="{A96205B7-0D44-8A46-A81D-931E8896FFF0}" srcOrd="1" destOrd="0" parTransId="{12F16416-B053-464A-BDBE-2935E6F3F510}" sibTransId="{5D906667-3DEB-4F47-A502-FA5A038157CB}"/>
    <dgm:cxn modelId="{43E82A9B-CED5-3443-95D1-7FCE1FB9B02C}" type="presOf" srcId="{F4ABC766-508C-3540-B331-FDD086B29699}" destId="{2F340C59-2EE9-954C-82C6-E58013677E3E}" srcOrd="0" destOrd="0" presId="urn:microsoft.com/office/officeart/2005/8/layout/hierarchy2"/>
    <dgm:cxn modelId="{9113DD9E-C93E-0549-B92A-8BF7C3A130A8}" type="presOf" srcId="{72E1727B-7636-5C42-9E72-F1D29C1A8E26}" destId="{47112CEE-39B0-AB4D-B316-25368B650134}" srcOrd="0" destOrd="0" presId="urn:microsoft.com/office/officeart/2005/8/layout/hierarchy2"/>
    <dgm:cxn modelId="{19C2B4A7-FCE5-5B46-AB76-4A9C78BA448C}" srcId="{F4ABC766-508C-3540-B331-FDD086B29699}" destId="{82448EE2-17DE-6B45-9AA6-30E35A7771CE}" srcOrd="0" destOrd="0" parTransId="{234265A5-AC99-434F-AD16-24E722F0461B}" sibTransId="{EC39B01B-1ECB-2543-9A99-C7F29D6962CF}"/>
    <dgm:cxn modelId="{46077DAD-20CE-5E4E-B369-07096ADF49A5}" type="presOf" srcId="{143DD877-1886-4041-89AC-5B86AF799308}" destId="{3E1C0B1F-1809-8645-9BEC-0F93E2D1FDF1}" srcOrd="0" destOrd="0" presId="urn:microsoft.com/office/officeart/2005/8/layout/hierarchy2"/>
    <dgm:cxn modelId="{457354AF-312E-084C-8F55-04DC71D5938A}" type="presOf" srcId="{15DBEF4F-BF02-ED4F-8726-8A9817CF234A}" destId="{73903C47-0ACC-D142-B45B-34B54E5949C1}" srcOrd="1" destOrd="0" presId="urn:microsoft.com/office/officeart/2005/8/layout/hierarchy2"/>
    <dgm:cxn modelId="{1AA8F3BD-2B1D-A944-A1A8-C7D3C01D3126}" type="presOf" srcId="{49169D94-F777-7841-A38E-0163AF272F41}" destId="{235E4BDF-2F71-F945-8721-FA49D8A9B9CC}" srcOrd="0" destOrd="0" presId="urn:microsoft.com/office/officeart/2005/8/layout/hierarchy2"/>
    <dgm:cxn modelId="{609F7ABF-C6EA-3543-ADA4-00F4702A547E}" type="presOf" srcId="{804E05D8-E733-D149-8559-1FD19A454F7D}" destId="{72861548-BF45-FA41-9997-D43CB53F54A4}" srcOrd="1" destOrd="0" presId="urn:microsoft.com/office/officeart/2005/8/layout/hierarchy2"/>
    <dgm:cxn modelId="{F31CC1C0-3AB3-5846-8DE8-C74F39271E1D}" srcId="{76813EFE-3C31-564B-AAE2-2938D305C992}" destId="{1890B21E-6568-694C-8E7E-6BD969A876DF}" srcOrd="0" destOrd="0" parTransId="{804E05D8-E733-D149-8559-1FD19A454F7D}" sibTransId="{FF9DD26C-2FCD-AC45-B876-C38DED3434A5}"/>
    <dgm:cxn modelId="{E2ADC8C4-A364-0346-A786-F78ED0BEABDE}" type="presOf" srcId="{A96205B7-0D44-8A46-A81D-931E8896FFF0}" destId="{22F76BCA-A0A8-6F4C-B4C6-6B03F6B6214A}" srcOrd="0" destOrd="0" presId="urn:microsoft.com/office/officeart/2005/8/layout/hierarchy2"/>
    <dgm:cxn modelId="{7273EAC5-039A-4B48-88D2-4878818F3D70}" srcId="{3C04D1C4-2572-5D4D-92F3-23952EDD811C}" destId="{76813EFE-3C31-564B-AAE2-2938D305C992}" srcOrd="0" destOrd="0" parTransId="{8D64CA5A-B685-F14C-A521-3B26F5D51A58}" sibTransId="{B99A4797-C2E6-1E48-997B-FC1D21DEDBCE}"/>
    <dgm:cxn modelId="{46008CC9-3977-CC48-8D95-91EFF1EC1ABC}" type="presOf" srcId="{7321B162-7EB1-2542-BFC4-63FBC5302F4C}" destId="{F2F942D9-919E-1846-A01D-A4B0571E127C}" srcOrd="0" destOrd="0" presId="urn:microsoft.com/office/officeart/2005/8/layout/hierarchy2"/>
    <dgm:cxn modelId="{C67579D0-179C-944D-9B39-77AE48CF9DBF}" type="presOf" srcId="{234265A5-AC99-434F-AD16-24E722F0461B}" destId="{125AF223-D123-0444-9EA0-14FE381147D7}" srcOrd="1" destOrd="0" presId="urn:microsoft.com/office/officeart/2005/8/layout/hierarchy2"/>
    <dgm:cxn modelId="{C1E714DA-430F-B747-A83F-882C1752D6A1}" type="presOf" srcId="{8D64CA5A-B685-F14C-A521-3B26F5D51A58}" destId="{81A30667-F10C-CF44-A7DF-5241CA0C505E}" srcOrd="1" destOrd="0" presId="urn:microsoft.com/office/officeart/2005/8/layout/hierarchy2"/>
    <dgm:cxn modelId="{294CCEDF-274C-9F48-8658-742B077F1BA0}" type="presOf" srcId="{3EE0F370-A41E-2941-A8DF-A48AD27B8EC6}" destId="{A3CE5DB1-D4D8-814B-9071-FD3FC8A893B4}" srcOrd="0" destOrd="0" presId="urn:microsoft.com/office/officeart/2005/8/layout/hierarchy2"/>
    <dgm:cxn modelId="{401DE2EA-303A-254A-BE89-B068619A9124}" srcId="{72E1727B-7636-5C42-9E72-F1D29C1A8E26}" destId="{49169D94-F777-7841-A38E-0163AF272F41}" srcOrd="0" destOrd="0" parTransId="{355FF177-0E30-9C41-B602-61E02D8628E7}" sibTransId="{7C06B92B-23A5-CE41-9A94-E99BBD2B32BC}"/>
    <dgm:cxn modelId="{9AFDF7F3-71A9-F74A-8BE7-19CF72A566EB}" srcId="{CD99FF66-9FCC-B64E-8A90-3DEA7E5C49B4}" destId="{913358B1-BCF7-C54E-A914-9F0CC4826BB3}" srcOrd="0" destOrd="0" parTransId="{CABA5C1D-DD69-AB41-97A6-67DD0F6BD5CD}" sibTransId="{44459138-929B-9C43-BC16-1D6894307B1B}"/>
    <dgm:cxn modelId="{9F580FF4-49C6-9243-B5E9-22A14AFE1589}" srcId="{143DD877-1886-4041-89AC-5B86AF799308}" destId="{72E1727B-7636-5C42-9E72-F1D29C1A8E26}" srcOrd="2" destOrd="0" parTransId="{D0681C7A-A000-074D-9A9B-A7C902E5D6BA}" sibTransId="{EA71FB2C-70D5-5642-B767-CE9BF39E8D32}"/>
    <dgm:cxn modelId="{A755A3F5-B111-3142-A86A-E9B3DDBAC88D}" type="presOf" srcId="{CD99FF66-9FCC-B64E-8A90-3DEA7E5C49B4}" destId="{36D5CCE9-B7A1-934B-B16E-1CBDD1A673DA}" srcOrd="0" destOrd="0" presId="urn:microsoft.com/office/officeart/2005/8/layout/hierarchy2"/>
    <dgm:cxn modelId="{9C48A7F6-D036-1C4D-8977-A3AB6BC3D638}" type="presOf" srcId="{15DBEF4F-BF02-ED4F-8726-8A9817CF234A}" destId="{4E17EE30-3295-EC4F-BA12-626AA5C483B2}" srcOrd="0" destOrd="0" presId="urn:microsoft.com/office/officeart/2005/8/layout/hierarchy2"/>
    <dgm:cxn modelId="{510406C6-394D-2D49-A81D-75084EBA4D5A}" type="presParOf" srcId="{3E1C0B1F-1809-8645-9BEC-0F93E2D1FDF1}" destId="{6247CE00-5169-6E49-8D92-A4C33CC31808}" srcOrd="0" destOrd="0" presId="urn:microsoft.com/office/officeart/2005/8/layout/hierarchy2"/>
    <dgm:cxn modelId="{FEB716F4-3863-A442-BE82-BB35773B83A2}" type="presParOf" srcId="{6247CE00-5169-6E49-8D92-A4C33CC31808}" destId="{17B2E72F-1548-1C40-8C96-C1A817C39B1E}" srcOrd="0" destOrd="0" presId="urn:microsoft.com/office/officeart/2005/8/layout/hierarchy2"/>
    <dgm:cxn modelId="{7EDB5120-5310-3842-A6D9-C3C2DFBF22AF}" type="presParOf" srcId="{6247CE00-5169-6E49-8D92-A4C33CC31808}" destId="{102BCB7F-4D74-1E45-96B9-E152DF3034C7}" srcOrd="1" destOrd="0" presId="urn:microsoft.com/office/officeart/2005/8/layout/hierarchy2"/>
    <dgm:cxn modelId="{A1E0D938-9D43-344B-B24F-4ABA3352F47C}" type="presParOf" srcId="{102BCB7F-4D74-1E45-96B9-E152DF3034C7}" destId="{D2B8C16D-A8A4-5E48-B4EE-2907F99F8CC6}" srcOrd="0" destOrd="0" presId="urn:microsoft.com/office/officeart/2005/8/layout/hierarchy2"/>
    <dgm:cxn modelId="{DEAC70FB-0F2F-ED44-A3FD-A13A789F4EAF}" type="presParOf" srcId="{D2B8C16D-A8A4-5E48-B4EE-2907F99F8CC6}" destId="{81A30667-F10C-CF44-A7DF-5241CA0C505E}" srcOrd="0" destOrd="0" presId="urn:microsoft.com/office/officeart/2005/8/layout/hierarchy2"/>
    <dgm:cxn modelId="{5FD89AAB-A5B2-754C-9A64-1D4CC352FC64}" type="presParOf" srcId="{102BCB7F-4D74-1E45-96B9-E152DF3034C7}" destId="{9F45A2C3-FC9E-D741-9D04-29C6011E7856}" srcOrd="1" destOrd="0" presId="urn:microsoft.com/office/officeart/2005/8/layout/hierarchy2"/>
    <dgm:cxn modelId="{F9EEA3C9-011A-7A44-8FB6-BC52CAE93BA1}" type="presParOf" srcId="{9F45A2C3-FC9E-D741-9D04-29C6011E7856}" destId="{8996AC79-CC2D-514E-8734-2EA9A45D4805}" srcOrd="0" destOrd="0" presId="urn:microsoft.com/office/officeart/2005/8/layout/hierarchy2"/>
    <dgm:cxn modelId="{09E6FCB0-4606-E140-90D4-B744117E3BE7}" type="presParOf" srcId="{9F45A2C3-FC9E-D741-9D04-29C6011E7856}" destId="{E55E113E-C095-E545-AFDA-78CD6E79206D}" srcOrd="1" destOrd="0" presId="urn:microsoft.com/office/officeart/2005/8/layout/hierarchy2"/>
    <dgm:cxn modelId="{0F12D2D0-D0D3-9444-8442-91E8E251B5ED}" type="presParOf" srcId="{E55E113E-C095-E545-AFDA-78CD6E79206D}" destId="{3033C6AD-BBFA-1D4D-BFE1-F77C27590F28}" srcOrd="0" destOrd="0" presId="urn:microsoft.com/office/officeart/2005/8/layout/hierarchy2"/>
    <dgm:cxn modelId="{47F27C39-D057-B84C-9CE0-900E03FA4833}" type="presParOf" srcId="{3033C6AD-BBFA-1D4D-BFE1-F77C27590F28}" destId="{72861548-BF45-FA41-9997-D43CB53F54A4}" srcOrd="0" destOrd="0" presId="urn:microsoft.com/office/officeart/2005/8/layout/hierarchy2"/>
    <dgm:cxn modelId="{1A25D038-B411-3F4F-A672-A0F82C4C1EBE}" type="presParOf" srcId="{E55E113E-C095-E545-AFDA-78CD6E79206D}" destId="{96905A6E-FC14-A343-89C9-B3F3B5979FB4}" srcOrd="1" destOrd="0" presId="urn:microsoft.com/office/officeart/2005/8/layout/hierarchy2"/>
    <dgm:cxn modelId="{7BF2CE6C-71EC-A64B-983E-3C6B2F1EBBE5}" type="presParOf" srcId="{96905A6E-FC14-A343-89C9-B3F3B5979FB4}" destId="{4F67570B-3CD6-3C47-AC08-24CBD1F9ADAA}" srcOrd="0" destOrd="0" presId="urn:microsoft.com/office/officeart/2005/8/layout/hierarchy2"/>
    <dgm:cxn modelId="{95B794D1-7C6F-1A45-833B-27A276B4BE89}" type="presParOf" srcId="{96905A6E-FC14-A343-89C9-B3F3B5979FB4}" destId="{91BE91E6-9894-0740-B5F6-43C59E29FDCA}" srcOrd="1" destOrd="0" presId="urn:microsoft.com/office/officeart/2005/8/layout/hierarchy2"/>
    <dgm:cxn modelId="{3A8DE5A0-83F8-4F4C-86AA-4C0CF73BF42C}" type="presParOf" srcId="{102BCB7F-4D74-1E45-96B9-E152DF3034C7}" destId="{D57EBFCB-C2A5-FC47-8436-DCF2988E2D85}" srcOrd="2" destOrd="0" presId="urn:microsoft.com/office/officeart/2005/8/layout/hierarchy2"/>
    <dgm:cxn modelId="{0F71EA02-558C-E84D-BFD3-E80B7DDD1B28}" type="presParOf" srcId="{D57EBFCB-C2A5-FC47-8436-DCF2988E2D85}" destId="{8D62AB73-6C8C-2E44-B07C-DDE89280C950}" srcOrd="0" destOrd="0" presId="urn:microsoft.com/office/officeart/2005/8/layout/hierarchy2"/>
    <dgm:cxn modelId="{57EADB31-D17F-2945-BD23-73ED4E64485D}" type="presParOf" srcId="{102BCB7F-4D74-1E45-96B9-E152DF3034C7}" destId="{357A54EA-CF1C-AE42-8E98-5A2CD3D62596}" srcOrd="3" destOrd="0" presId="urn:microsoft.com/office/officeart/2005/8/layout/hierarchy2"/>
    <dgm:cxn modelId="{7FAB3B6B-05A3-7747-8596-F4233950E7B8}" type="presParOf" srcId="{357A54EA-CF1C-AE42-8E98-5A2CD3D62596}" destId="{22F76BCA-A0A8-6F4C-B4C6-6B03F6B6214A}" srcOrd="0" destOrd="0" presId="urn:microsoft.com/office/officeart/2005/8/layout/hierarchy2"/>
    <dgm:cxn modelId="{B508F767-CA4D-8A46-BBB8-5624DA7C0F17}" type="presParOf" srcId="{357A54EA-CF1C-AE42-8E98-5A2CD3D62596}" destId="{747BBFBA-007C-CE41-97E6-B1508E30D918}" srcOrd="1" destOrd="0" presId="urn:microsoft.com/office/officeart/2005/8/layout/hierarchy2"/>
    <dgm:cxn modelId="{3840CC48-AD71-A742-99F3-87EA23CB90EE}" type="presParOf" srcId="{747BBFBA-007C-CE41-97E6-B1508E30D918}" destId="{6C7B7FAF-B0EB-F349-B80D-A38332A2F838}" srcOrd="0" destOrd="0" presId="urn:microsoft.com/office/officeart/2005/8/layout/hierarchy2"/>
    <dgm:cxn modelId="{217C70AB-F682-AA4D-B457-2CBEB4D224F4}" type="presParOf" srcId="{6C7B7FAF-B0EB-F349-B80D-A38332A2F838}" destId="{554F1601-0D40-9446-8A5F-1304485FC86B}" srcOrd="0" destOrd="0" presId="urn:microsoft.com/office/officeart/2005/8/layout/hierarchy2"/>
    <dgm:cxn modelId="{3C088B49-FE15-FE40-853D-A22CDFFF6C1B}" type="presParOf" srcId="{747BBFBA-007C-CE41-97E6-B1508E30D918}" destId="{56F057C2-0EF2-D143-A835-4623BA8FE5F3}" srcOrd="1" destOrd="0" presId="urn:microsoft.com/office/officeart/2005/8/layout/hierarchy2"/>
    <dgm:cxn modelId="{328F3DA8-2D07-E146-980D-28696DC6EEB8}" type="presParOf" srcId="{56F057C2-0EF2-D143-A835-4623BA8FE5F3}" destId="{AE60BB0A-0A60-3B4E-BB2C-7C945C174D48}" srcOrd="0" destOrd="0" presId="urn:microsoft.com/office/officeart/2005/8/layout/hierarchy2"/>
    <dgm:cxn modelId="{14B4A188-9196-3448-8DE3-9E15A944F29F}" type="presParOf" srcId="{56F057C2-0EF2-D143-A835-4623BA8FE5F3}" destId="{DB737C90-F332-0E4E-8FC5-03ABAA1B7877}" srcOrd="1" destOrd="0" presId="urn:microsoft.com/office/officeart/2005/8/layout/hierarchy2"/>
    <dgm:cxn modelId="{74D55A90-2191-4946-9067-2877CEC9389B}" type="presParOf" srcId="{3E1C0B1F-1809-8645-9BEC-0F93E2D1FDF1}" destId="{64B9779A-20A9-5741-A28B-7A0F66618E51}" srcOrd="1" destOrd="0" presId="urn:microsoft.com/office/officeart/2005/8/layout/hierarchy2"/>
    <dgm:cxn modelId="{29016293-FBBF-C344-8CC0-1107283AAC72}" type="presParOf" srcId="{64B9779A-20A9-5741-A28B-7A0F66618E51}" destId="{A3CE5DB1-D4D8-814B-9071-FD3FC8A893B4}" srcOrd="0" destOrd="0" presId="urn:microsoft.com/office/officeart/2005/8/layout/hierarchy2"/>
    <dgm:cxn modelId="{0F102302-0F25-CB44-9DB3-2264811EABA1}" type="presParOf" srcId="{64B9779A-20A9-5741-A28B-7A0F66618E51}" destId="{DA1B5EA0-FCFE-0F43-B12C-DB256DA03715}" srcOrd="1" destOrd="0" presId="urn:microsoft.com/office/officeart/2005/8/layout/hierarchy2"/>
    <dgm:cxn modelId="{A84D4996-C48D-7E42-98D9-C83FB1EC0FB0}" type="presParOf" srcId="{DA1B5EA0-FCFE-0F43-B12C-DB256DA03715}" destId="{E0EFB5A8-3E91-7E44-A4C4-8D881EF49EB3}" srcOrd="0" destOrd="0" presId="urn:microsoft.com/office/officeart/2005/8/layout/hierarchy2"/>
    <dgm:cxn modelId="{BF1680E2-4F6A-E94F-A31A-9DC5D64B7F2A}" type="presParOf" srcId="{E0EFB5A8-3E91-7E44-A4C4-8D881EF49EB3}" destId="{072C44E8-A31F-C04A-8B63-782EE52AC1E2}" srcOrd="0" destOrd="0" presId="urn:microsoft.com/office/officeart/2005/8/layout/hierarchy2"/>
    <dgm:cxn modelId="{3133F007-5064-1B4C-928B-9282838EDC4C}" type="presParOf" srcId="{DA1B5EA0-FCFE-0F43-B12C-DB256DA03715}" destId="{A4023EAA-54B5-C046-9385-8B45444B4BE4}" srcOrd="1" destOrd="0" presId="urn:microsoft.com/office/officeart/2005/8/layout/hierarchy2"/>
    <dgm:cxn modelId="{A74836AC-7AD5-474D-A04D-268D11CD8A29}" type="presParOf" srcId="{A4023EAA-54B5-C046-9385-8B45444B4BE4}" destId="{118F5480-1B8E-9841-8938-ABC4340BD461}" srcOrd="0" destOrd="0" presId="urn:microsoft.com/office/officeart/2005/8/layout/hierarchy2"/>
    <dgm:cxn modelId="{75C92A02-F4F7-024F-A9F0-48A5D9AB0A92}" type="presParOf" srcId="{A4023EAA-54B5-C046-9385-8B45444B4BE4}" destId="{2A7D2E57-CCE2-7141-B49E-01B90728E35C}" srcOrd="1" destOrd="0" presId="urn:microsoft.com/office/officeart/2005/8/layout/hierarchy2"/>
    <dgm:cxn modelId="{FCD296FE-7512-8242-80AB-91B89F292728}" type="presParOf" srcId="{2A7D2E57-CCE2-7141-B49E-01B90728E35C}" destId="{4E17EE30-3295-EC4F-BA12-626AA5C483B2}" srcOrd="0" destOrd="0" presId="urn:microsoft.com/office/officeart/2005/8/layout/hierarchy2"/>
    <dgm:cxn modelId="{78C160BB-B408-7E42-974A-655A5B4F27D9}" type="presParOf" srcId="{4E17EE30-3295-EC4F-BA12-626AA5C483B2}" destId="{73903C47-0ACC-D142-B45B-34B54E5949C1}" srcOrd="0" destOrd="0" presId="urn:microsoft.com/office/officeart/2005/8/layout/hierarchy2"/>
    <dgm:cxn modelId="{42150A01-95F6-654E-9663-EF2EDF44DF6E}" type="presParOf" srcId="{2A7D2E57-CCE2-7141-B49E-01B90728E35C}" destId="{26C81654-BEF1-644D-A139-D7765B90F6C8}" srcOrd="1" destOrd="0" presId="urn:microsoft.com/office/officeart/2005/8/layout/hierarchy2"/>
    <dgm:cxn modelId="{DAA4066A-D8D7-E24E-B85E-91CD86B61048}" type="presParOf" srcId="{26C81654-BEF1-644D-A139-D7765B90F6C8}" destId="{F2F942D9-919E-1846-A01D-A4B0571E127C}" srcOrd="0" destOrd="0" presId="urn:microsoft.com/office/officeart/2005/8/layout/hierarchy2"/>
    <dgm:cxn modelId="{8F0C7FB3-BEEC-0949-8B04-C72D92312653}" type="presParOf" srcId="{26C81654-BEF1-644D-A139-D7765B90F6C8}" destId="{B5C4E822-E200-CB43-95CC-4F336AD094F0}" srcOrd="1" destOrd="0" presId="urn:microsoft.com/office/officeart/2005/8/layout/hierarchy2"/>
    <dgm:cxn modelId="{16E2BE5C-41E3-6543-A1F1-3F1A701D410D}" type="presParOf" srcId="{DA1B5EA0-FCFE-0F43-B12C-DB256DA03715}" destId="{84F5FACE-4316-7B47-8BA4-5213CA696A23}" srcOrd="2" destOrd="0" presId="urn:microsoft.com/office/officeart/2005/8/layout/hierarchy2"/>
    <dgm:cxn modelId="{60E5A9D7-11F5-1042-865E-5F57B2CE9FFC}" type="presParOf" srcId="{84F5FACE-4316-7B47-8BA4-5213CA696A23}" destId="{4CDB6B27-173C-2840-94ED-50C00BA47B1C}" srcOrd="0" destOrd="0" presId="urn:microsoft.com/office/officeart/2005/8/layout/hierarchy2"/>
    <dgm:cxn modelId="{DD8A1F75-0318-8C48-84B4-F9D97B81A421}" type="presParOf" srcId="{DA1B5EA0-FCFE-0F43-B12C-DB256DA03715}" destId="{7AB8F88D-1644-FF47-A705-A1A211F87F1F}" srcOrd="3" destOrd="0" presId="urn:microsoft.com/office/officeart/2005/8/layout/hierarchy2"/>
    <dgm:cxn modelId="{5F7B7E4E-49EB-774A-ADA3-682B989E4750}" type="presParOf" srcId="{7AB8F88D-1644-FF47-A705-A1A211F87F1F}" destId="{2F340C59-2EE9-954C-82C6-E58013677E3E}" srcOrd="0" destOrd="0" presId="urn:microsoft.com/office/officeart/2005/8/layout/hierarchy2"/>
    <dgm:cxn modelId="{731DE4AB-D470-474C-B313-9BDB61EF7D78}" type="presParOf" srcId="{7AB8F88D-1644-FF47-A705-A1A211F87F1F}" destId="{57E280FD-55AE-1A41-B1D0-0E2BC1F8027F}" srcOrd="1" destOrd="0" presId="urn:microsoft.com/office/officeart/2005/8/layout/hierarchy2"/>
    <dgm:cxn modelId="{7EE2D550-137D-224A-8F27-616370682F2B}" type="presParOf" srcId="{57E280FD-55AE-1A41-B1D0-0E2BC1F8027F}" destId="{9455323E-D2AA-974C-9774-FE9EEE8A712D}" srcOrd="0" destOrd="0" presId="urn:microsoft.com/office/officeart/2005/8/layout/hierarchy2"/>
    <dgm:cxn modelId="{7F27DF22-E711-4647-9E0F-1588BDB179AE}" type="presParOf" srcId="{9455323E-D2AA-974C-9774-FE9EEE8A712D}" destId="{125AF223-D123-0444-9EA0-14FE381147D7}" srcOrd="0" destOrd="0" presId="urn:microsoft.com/office/officeart/2005/8/layout/hierarchy2"/>
    <dgm:cxn modelId="{CC70D828-094C-BA45-95A7-0171E3224E3E}" type="presParOf" srcId="{57E280FD-55AE-1A41-B1D0-0E2BC1F8027F}" destId="{3DBA1924-9864-B44E-8E03-8D35AD813634}" srcOrd="1" destOrd="0" presId="urn:microsoft.com/office/officeart/2005/8/layout/hierarchy2"/>
    <dgm:cxn modelId="{5D19C879-CCF4-AD4D-AEF6-89B198D45D9F}" type="presParOf" srcId="{3DBA1924-9864-B44E-8E03-8D35AD813634}" destId="{63DEBA55-ABCB-5748-84C6-E831EE5A1697}" srcOrd="0" destOrd="0" presId="urn:microsoft.com/office/officeart/2005/8/layout/hierarchy2"/>
    <dgm:cxn modelId="{DAE41F39-BF45-B644-A3F2-3FACF6A2F2EB}" type="presParOf" srcId="{3DBA1924-9864-B44E-8E03-8D35AD813634}" destId="{E82D9218-0DA4-154D-BAC8-7AF39AA75FAA}" srcOrd="1" destOrd="0" presId="urn:microsoft.com/office/officeart/2005/8/layout/hierarchy2"/>
    <dgm:cxn modelId="{9A2ADC0A-FA2B-6F46-B248-66AA7199C6B1}" type="presParOf" srcId="{3E1C0B1F-1809-8645-9BEC-0F93E2D1FDF1}" destId="{6A219F4D-32A4-3C46-968B-81B164EC0542}" srcOrd="2" destOrd="0" presId="urn:microsoft.com/office/officeart/2005/8/layout/hierarchy2"/>
    <dgm:cxn modelId="{2BCE26DF-C5A6-D947-A435-DF7DC93BC299}" type="presParOf" srcId="{6A219F4D-32A4-3C46-968B-81B164EC0542}" destId="{47112CEE-39B0-AB4D-B316-25368B650134}" srcOrd="0" destOrd="0" presId="urn:microsoft.com/office/officeart/2005/8/layout/hierarchy2"/>
    <dgm:cxn modelId="{B0685B44-CEEB-7F47-A631-79E00DFA759F}" type="presParOf" srcId="{6A219F4D-32A4-3C46-968B-81B164EC0542}" destId="{72C20CF3-1F0A-DA4C-8F36-F1C3F1CA0F04}" srcOrd="1" destOrd="0" presId="urn:microsoft.com/office/officeart/2005/8/layout/hierarchy2"/>
    <dgm:cxn modelId="{A40E676C-1D9E-1D41-A5C3-2D5F90757DBC}" type="presParOf" srcId="{72C20CF3-1F0A-DA4C-8F36-F1C3F1CA0F04}" destId="{2F76DEE0-6BAB-1F44-82F4-4C79E840E6C3}" srcOrd="0" destOrd="0" presId="urn:microsoft.com/office/officeart/2005/8/layout/hierarchy2"/>
    <dgm:cxn modelId="{6A93FCDB-3C54-C748-8896-5842901DF6EF}" type="presParOf" srcId="{2F76DEE0-6BAB-1F44-82F4-4C79E840E6C3}" destId="{EEBF6760-3444-CF44-B26D-D0E8F9E4F866}" srcOrd="0" destOrd="0" presId="urn:microsoft.com/office/officeart/2005/8/layout/hierarchy2"/>
    <dgm:cxn modelId="{A9F2D7C0-37AE-D54E-B79E-425D51219452}" type="presParOf" srcId="{72C20CF3-1F0A-DA4C-8F36-F1C3F1CA0F04}" destId="{1E2D1023-6F41-2D49-B2BC-8CE72C83E953}" srcOrd="1" destOrd="0" presId="urn:microsoft.com/office/officeart/2005/8/layout/hierarchy2"/>
    <dgm:cxn modelId="{5941BF12-2DBC-BD48-B3B0-66C939D46251}" type="presParOf" srcId="{1E2D1023-6F41-2D49-B2BC-8CE72C83E953}" destId="{235E4BDF-2F71-F945-8721-FA49D8A9B9CC}" srcOrd="0" destOrd="0" presId="urn:microsoft.com/office/officeart/2005/8/layout/hierarchy2"/>
    <dgm:cxn modelId="{AF215D95-4856-EB46-ABE7-67B3AF3D5D38}" type="presParOf" srcId="{1E2D1023-6F41-2D49-B2BC-8CE72C83E953}" destId="{62C4D103-2A01-6841-A957-D1A7DD345B36}" srcOrd="1" destOrd="0" presId="urn:microsoft.com/office/officeart/2005/8/layout/hierarchy2"/>
    <dgm:cxn modelId="{1251F993-39A9-3D4B-96A5-B30D01F80C10}" type="presParOf" srcId="{3E1C0B1F-1809-8645-9BEC-0F93E2D1FDF1}" destId="{0A468E93-55EF-3240-8AF3-646B9CC68C60}" srcOrd="3" destOrd="0" presId="urn:microsoft.com/office/officeart/2005/8/layout/hierarchy2"/>
    <dgm:cxn modelId="{B9D386A9-1FBF-0A48-87CE-FD9C3D7B151C}" type="presParOf" srcId="{0A468E93-55EF-3240-8AF3-646B9CC68C60}" destId="{36D5CCE9-B7A1-934B-B16E-1CBDD1A673DA}" srcOrd="0" destOrd="0" presId="urn:microsoft.com/office/officeart/2005/8/layout/hierarchy2"/>
    <dgm:cxn modelId="{579D2CAF-AE2E-1341-854A-D1C04BA5E3AC}" type="presParOf" srcId="{0A468E93-55EF-3240-8AF3-646B9CC68C60}" destId="{7D636955-89DE-B841-89EF-F35CCFD3F8E3}" srcOrd="1" destOrd="0" presId="urn:microsoft.com/office/officeart/2005/8/layout/hierarchy2"/>
    <dgm:cxn modelId="{6F0AF99F-3A84-0D41-9C8D-9A6D9533606D}" type="presParOf" srcId="{7D636955-89DE-B841-89EF-F35CCFD3F8E3}" destId="{CF84C059-CD3E-7745-8169-641DA3565600}" srcOrd="0" destOrd="0" presId="urn:microsoft.com/office/officeart/2005/8/layout/hierarchy2"/>
    <dgm:cxn modelId="{765E7A94-E519-ED47-B09B-5AAACEF6848B}" type="presParOf" srcId="{CF84C059-CD3E-7745-8169-641DA3565600}" destId="{F4DB6E3C-C920-B545-B454-FB80247A2690}" srcOrd="0" destOrd="0" presId="urn:microsoft.com/office/officeart/2005/8/layout/hierarchy2"/>
    <dgm:cxn modelId="{D98CCCE8-6DCD-824F-B152-CA121DE2FD12}" type="presParOf" srcId="{7D636955-89DE-B841-89EF-F35CCFD3F8E3}" destId="{197CBB9B-D62B-BC4E-94B4-5C4283891A5E}" srcOrd="1" destOrd="0" presId="urn:microsoft.com/office/officeart/2005/8/layout/hierarchy2"/>
    <dgm:cxn modelId="{5EABBB20-6485-504C-9520-ECFCBA12D3AF}" type="presParOf" srcId="{197CBB9B-D62B-BC4E-94B4-5C4283891A5E}" destId="{2BAE522C-B840-BA4C-9C96-78B68BF0B68B}" srcOrd="0" destOrd="0" presId="urn:microsoft.com/office/officeart/2005/8/layout/hierarchy2"/>
    <dgm:cxn modelId="{2447304A-979F-414A-B117-2CC517F2B8A9}" type="presParOf" srcId="{197CBB9B-D62B-BC4E-94B4-5C4283891A5E}" destId="{73446ACC-D13F-4F40-A99E-4CF2B819A1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2E72F-1548-1C40-8C96-C1A817C39B1E}">
      <dsp:nvSpPr>
        <dsp:cNvPr id="0" name=""/>
        <dsp:cNvSpPr/>
      </dsp:nvSpPr>
      <dsp:spPr>
        <a:xfrm>
          <a:off x="1144688" y="350413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1A</a:t>
          </a:r>
          <a:endParaRPr lang="en-US" sz="1600" kern="1200" dirty="0"/>
        </a:p>
      </dsp:txBody>
      <dsp:txXfrm>
        <a:off x="1161560" y="367285"/>
        <a:ext cx="1770910" cy="542300"/>
      </dsp:txXfrm>
    </dsp:sp>
    <dsp:sp modelId="{D2B8C16D-A8A4-5E48-B4EE-2907F99F8CC6}">
      <dsp:nvSpPr>
        <dsp:cNvPr id="0" name=""/>
        <dsp:cNvSpPr/>
      </dsp:nvSpPr>
      <dsp:spPr>
        <a:xfrm rot="19380146">
          <a:off x="2891256" y="451691"/>
          <a:ext cx="57701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7701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5336" y="450393"/>
        <a:ext cx="28850" cy="28850"/>
      </dsp:txXfrm>
    </dsp:sp>
    <dsp:sp modelId="{8996AC79-CC2D-514E-8734-2EA9A45D4805}">
      <dsp:nvSpPr>
        <dsp:cNvPr id="0" name=""/>
        <dsp:cNvSpPr/>
      </dsp:nvSpPr>
      <dsp:spPr>
        <a:xfrm>
          <a:off x="3410179" y="3179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1 &amp; 2</a:t>
          </a:r>
          <a:endParaRPr lang="en-US" sz="1600" kern="1200" dirty="0"/>
        </a:p>
      </dsp:txBody>
      <dsp:txXfrm>
        <a:off x="3427051" y="20051"/>
        <a:ext cx="1118344" cy="542300"/>
      </dsp:txXfrm>
    </dsp:sp>
    <dsp:sp modelId="{3033C6AD-BBFA-1D4D-BFE1-F77C27590F28}">
      <dsp:nvSpPr>
        <dsp:cNvPr id="0" name=""/>
        <dsp:cNvSpPr/>
      </dsp:nvSpPr>
      <dsp:spPr>
        <a:xfrm>
          <a:off x="4562268" y="278074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81165" y="279680"/>
        <a:ext cx="23041" cy="23041"/>
      </dsp:txXfrm>
    </dsp:sp>
    <dsp:sp modelId="{4F67570B-3CD6-3C47-AC08-24CBD1F9ADAA}">
      <dsp:nvSpPr>
        <dsp:cNvPr id="0" name=""/>
        <dsp:cNvSpPr/>
      </dsp:nvSpPr>
      <dsp:spPr>
        <a:xfrm>
          <a:off x="5023103" y="3179"/>
          <a:ext cx="4681086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+/- vaginal brachytherapy if lymphovascular space invasion (LVSI) and/or age 60+</a:t>
          </a:r>
          <a:endParaRPr lang="en-US" sz="1600" kern="1200" dirty="0"/>
        </a:p>
      </dsp:txBody>
      <dsp:txXfrm>
        <a:off x="5039975" y="20051"/>
        <a:ext cx="4647342" cy="542300"/>
      </dsp:txXfrm>
    </dsp:sp>
    <dsp:sp modelId="{D57EBFCB-C2A5-FC47-8436-DCF2988E2D85}">
      <dsp:nvSpPr>
        <dsp:cNvPr id="0" name=""/>
        <dsp:cNvSpPr/>
      </dsp:nvSpPr>
      <dsp:spPr>
        <a:xfrm rot="2219854">
          <a:off x="2891256" y="798925"/>
          <a:ext cx="57701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7701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5336" y="797627"/>
        <a:ext cx="28850" cy="28850"/>
      </dsp:txXfrm>
    </dsp:sp>
    <dsp:sp modelId="{22F76BCA-A0A8-6F4C-B4C6-6B03F6B6214A}">
      <dsp:nvSpPr>
        <dsp:cNvPr id="0" name=""/>
        <dsp:cNvSpPr/>
      </dsp:nvSpPr>
      <dsp:spPr>
        <a:xfrm>
          <a:off x="3410179" y="697647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3</a:t>
          </a:r>
          <a:endParaRPr lang="en-US" sz="1600" kern="1200" dirty="0"/>
        </a:p>
      </dsp:txBody>
      <dsp:txXfrm>
        <a:off x="3427051" y="714519"/>
        <a:ext cx="1118344" cy="542300"/>
      </dsp:txXfrm>
    </dsp:sp>
    <dsp:sp modelId="{6C7B7FAF-B0EB-F349-B80D-A38332A2F838}">
      <dsp:nvSpPr>
        <dsp:cNvPr id="0" name=""/>
        <dsp:cNvSpPr/>
      </dsp:nvSpPr>
      <dsp:spPr>
        <a:xfrm>
          <a:off x="4562268" y="972542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81165" y="974148"/>
        <a:ext cx="23041" cy="23041"/>
      </dsp:txXfrm>
    </dsp:sp>
    <dsp:sp modelId="{AE60BB0A-0A60-3B4E-BB2C-7C945C174D48}">
      <dsp:nvSpPr>
        <dsp:cNvPr id="0" name=""/>
        <dsp:cNvSpPr/>
      </dsp:nvSpPr>
      <dsp:spPr>
        <a:xfrm>
          <a:off x="5023103" y="665630"/>
          <a:ext cx="4685971" cy="640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+/- vaginal brachytherapy or </a:t>
          </a:r>
          <a:r>
            <a:rPr lang="en-US" sz="1600" b="0" i="0" kern="1200">
              <a:effectLst/>
              <a:latin typeface="+mn-lt"/>
              <a:ea typeface="+mn-ea"/>
              <a:cs typeface="+mn-cs"/>
            </a:rPr>
            <a:t>External beam radiation therapy (EBRT) </a:t>
          </a:r>
          <a:r>
            <a:rPr lang="en-US" sz="1600" kern="1200"/>
            <a:t> (consider observation if no myoinvasion)</a:t>
          </a:r>
          <a:endParaRPr lang="en-US" sz="1600" kern="1200" dirty="0"/>
        </a:p>
      </dsp:txBody>
      <dsp:txXfrm>
        <a:off x="5041850" y="684377"/>
        <a:ext cx="4648477" cy="602583"/>
      </dsp:txXfrm>
    </dsp:sp>
    <dsp:sp modelId="{A3CE5DB1-D4D8-814B-9071-FD3FC8A893B4}">
      <dsp:nvSpPr>
        <dsp:cNvPr id="0" name=""/>
        <dsp:cNvSpPr/>
      </dsp:nvSpPr>
      <dsp:spPr>
        <a:xfrm>
          <a:off x="1144688" y="1723340"/>
          <a:ext cx="179872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1B</a:t>
          </a:r>
          <a:endParaRPr lang="en-US" sz="1600" kern="1200" dirty="0"/>
        </a:p>
      </dsp:txBody>
      <dsp:txXfrm>
        <a:off x="1161560" y="1740212"/>
        <a:ext cx="1764977" cy="542300"/>
      </dsp:txXfrm>
    </dsp:sp>
    <dsp:sp modelId="{E0EFB5A8-3E91-7E44-A4C4-8D881EF49EB3}">
      <dsp:nvSpPr>
        <dsp:cNvPr id="0" name=""/>
        <dsp:cNvSpPr/>
      </dsp:nvSpPr>
      <dsp:spPr>
        <a:xfrm rot="19457599">
          <a:off x="2890068" y="1832622"/>
          <a:ext cx="56752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6752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59640" y="1831561"/>
        <a:ext cx="28376" cy="28376"/>
      </dsp:txXfrm>
    </dsp:sp>
    <dsp:sp modelId="{118F5480-1B8E-9841-8938-ABC4340BD461}">
      <dsp:nvSpPr>
        <dsp:cNvPr id="0" name=""/>
        <dsp:cNvSpPr/>
      </dsp:nvSpPr>
      <dsp:spPr>
        <a:xfrm>
          <a:off x="3404246" y="1392114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1 &amp; 2</a:t>
          </a:r>
          <a:endParaRPr lang="en-US" sz="1600" kern="1200" dirty="0"/>
        </a:p>
      </dsp:txBody>
      <dsp:txXfrm>
        <a:off x="3421118" y="1408986"/>
        <a:ext cx="1118344" cy="542300"/>
      </dsp:txXfrm>
    </dsp:sp>
    <dsp:sp modelId="{4E17EE30-3295-EC4F-BA12-626AA5C483B2}">
      <dsp:nvSpPr>
        <dsp:cNvPr id="0" name=""/>
        <dsp:cNvSpPr/>
      </dsp:nvSpPr>
      <dsp:spPr>
        <a:xfrm>
          <a:off x="4556334" y="1667010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75231" y="1668615"/>
        <a:ext cx="23041" cy="23041"/>
      </dsp:txXfrm>
    </dsp:sp>
    <dsp:sp modelId="{F2F942D9-919E-1846-A01D-A4B0571E127C}">
      <dsp:nvSpPr>
        <dsp:cNvPr id="0" name=""/>
        <dsp:cNvSpPr/>
      </dsp:nvSpPr>
      <dsp:spPr>
        <a:xfrm>
          <a:off x="5017170" y="1392114"/>
          <a:ext cx="468597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vaginal brachytherapy or </a:t>
          </a:r>
          <a:r>
            <a:rPr lang="en-US" sz="1600" b="0" i="0" kern="1200">
              <a:effectLst/>
              <a:latin typeface="+mn-lt"/>
              <a:ea typeface="+mn-ea"/>
              <a:cs typeface="+mn-cs"/>
            </a:rPr>
            <a:t>EBRT </a:t>
          </a:r>
          <a:r>
            <a:rPr lang="en-US" sz="1600" kern="1200"/>
            <a:t> (consider observation if no other adverse risk factors)</a:t>
          </a:r>
          <a:endParaRPr lang="en-US" sz="1600" kern="1200" dirty="0"/>
        </a:p>
      </dsp:txBody>
      <dsp:txXfrm>
        <a:off x="5034042" y="1408986"/>
        <a:ext cx="4652227" cy="542300"/>
      </dsp:txXfrm>
    </dsp:sp>
    <dsp:sp modelId="{84F5FACE-4316-7B47-8BA4-5213CA696A23}">
      <dsp:nvSpPr>
        <dsp:cNvPr id="0" name=""/>
        <dsp:cNvSpPr/>
      </dsp:nvSpPr>
      <dsp:spPr>
        <a:xfrm rot="2142401">
          <a:off x="2890068" y="2163848"/>
          <a:ext cx="56752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6752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59640" y="2162787"/>
        <a:ext cx="28376" cy="28376"/>
      </dsp:txXfrm>
    </dsp:sp>
    <dsp:sp modelId="{2F340C59-2EE9-954C-82C6-E58013677E3E}">
      <dsp:nvSpPr>
        <dsp:cNvPr id="0" name=""/>
        <dsp:cNvSpPr/>
      </dsp:nvSpPr>
      <dsp:spPr>
        <a:xfrm>
          <a:off x="3404246" y="2054565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3</a:t>
          </a:r>
          <a:endParaRPr lang="en-US" sz="1600" kern="1200" dirty="0"/>
        </a:p>
      </dsp:txBody>
      <dsp:txXfrm>
        <a:off x="3421118" y="2071437"/>
        <a:ext cx="1118344" cy="542300"/>
      </dsp:txXfrm>
    </dsp:sp>
    <dsp:sp modelId="{9455323E-D2AA-974C-9774-FE9EEE8A712D}">
      <dsp:nvSpPr>
        <dsp:cNvPr id="0" name=""/>
        <dsp:cNvSpPr/>
      </dsp:nvSpPr>
      <dsp:spPr>
        <a:xfrm>
          <a:off x="4556334" y="2329461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75231" y="2331066"/>
        <a:ext cx="23041" cy="23041"/>
      </dsp:txXfrm>
    </dsp:sp>
    <dsp:sp modelId="{63DEBA55-ABCB-5748-84C6-E831EE5A1697}">
      <dsp:nvSpPr>
        <dsp:cNvPr id="0" name=""/>
        <dsp:cNvSpPr/>
      </dsp:nvSpPr>
      <dsp:spPr>
        <a:xfrm>
          <a:off x="5017170" y="2054565"/>
          <a:ext cx="468597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vaginal brachytherapy or EBRT +/- chemo</a:t>
          </a:r>
          <a:endParaRPr lang="en-US" sz="1600" kern="1200" dirty="0"/>
        </a:p>
      </dsp:txBody>
      <dsp:txXfrm>
        <a:off x="5034042" y="2071437"/>
        <a:ext cx="4652227" cy="542300"/>
      </dsp:txXfrm>
    </dsp:sp>
    <dsp:sp modelId="{47112CEE-39B0-AB4D-B316-25368B650134}">
      <dsp:nvSpPr>
        <dsp:cNvPr id="0" name=""/>
        <dsp:cNvSpPr/>
      </dsp:nvSpPr>
      <dsp:spPr>
        <a:xfrm>
          <a:off x="1144688" y="2707797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2 (all grades)</a:t>
          </a:r>
          <a:endParaRPr lang="en-US" sz="1600" kern="1200" dirty="0"/>
        </a:p>
      </dsp:txBody>
      <dsp:txXfrm>
        <a:off x="1161560" y="2724669"/>
        <a:ext cx="1770910" cy="542300"/>
      </dsp:txXfrm>
    </dsp:sp>
    <dsp:sp modelId="{2F76DEE0-6BAB-1F44-82F4-4C79E840E6C3}">
      <dsp:nvSpPr>
        <dsp:cNvPr id="0" name=""/>
        <dsp:cNvSpPr/>
      </dsp:nvSpPr>
      <dsp:spPr>
        <a:xfrm>
          <a:off x="2949343" y="2982692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8240" y="2984298"/>
        <a:ext cx="23041" cy="23041"/>
      </dsp:txXfrm>
    </dsp:sp>
    <dsp:sp modelId="{235E4BDF-2F71-F945-8721-FA49D8A9B9CC}">
      <dsp:nvSpPr>
        <dsp:cNvPr id="0" name=""/>
        <dsp:cNvSpPr/>
      </dsp:nvSpPr>
      <dsp:spPr>
        <a:xfrm>
          <a:off x="3410179" y="2717016"/>
          <a:ext cx="6267236" cy="557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EBRT and/or vaginal brachytherapy +/- chemo</a:t>
          </a:r>
          <a:endParaRPr lang="en-US" sz="1600" kern="1200" dirty="0"/>
        </a:p>
      </dsp:txBody>
      <dsp:txXfrm>
        <a:off x="3426511" y="2733348"/>
        <a:ext cx="6234572" cy="524941"/>
      </dsp:txXfrm>
    </dsp:sp>
    <dsp:sp modelId="{36D5CCE9-B7A1-934B-B16E-1CBDD1A673DA}">
      <dsp:nvSpPr>
        <dsp:cNvPr id="0" name=""/>
        <dsp:cNvSpPr/>
      </dsp:nvSpPr>
      <dsp:spPr>
        <a:xfrm>
          <a:off x="1144688" y="3370248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Stages 3 and 4</a:t>
          </a:r>
          <a:endParaRPr lang="en-US" sz="1600" kern="1200" dirty="0"/>
        </a:p>
      </dsp:txBody>
      <dsp:txXfrm>
        <a:off x="1161560" y="3387120"/>
        <a:ext cx="1770910" cy="542300"/>
      </dsp:txXfrm>
    </dsp:sp>
    <dsp:sp modelId="{CF84C059-CD3E-7745-8169-641DA3565600}">
      <dsp:nvSpPr>
        <dsp:cNvPr id="0" name=""/>
        <dsp:cNvSpPr/>
      </dsp:nvSpPr>
      <dsp:spPr>
        <a:xfrm>
          <a:off x="2949343" y="3645143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8240" y="3646749"/>
        <a:ext cx="23041" cy="23041"/>
      </dsp:txXfrm>
    </dsp:sp>
    <dsp:sp modelId="{2BAE522C-B840-BA4C-9C96-78B68BF0B68B}">
      <dsp:nvSpPr>
        <dsp:cNvPr id="0" name=""/>
        <dsp:cNvSpPr/>
      </dsp:nvSpPr>
      <dsp:spPr>
        <a:xfrm>
          <a:off x="3410179" y="3370248"/>
          <a:ext cx="6267869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chemo +/- EBRT and/or vaginal brachytherapy</a:t>
          </a:r>
          <a:endParaRPr lang="en-US" sz="1600" kern="1200" dirty="0"/>
        </a:p>
      </dsp:txBody>
      <dsp:txXfrm>
        <a:off x="3427051" y="3387120"/>
        <a:ext cx="6234125" cy="54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9E0-8820-5223-C3DF-3792F988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D92B-4AD9-C573-BA8A-772A7751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5AE6-4B4F-2DB5-F045-7DC6B64A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072A-BDC0-A195-EA54-60EFF91F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12B6-4414-166C-187C-FF7A3AD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6416-6E83-49ED-BC6D-3D39C0A9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6993A-A5A1-BDA5-58A8-D4064F47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44FB-F6B1-E98D-8790-1E54CD1E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0EA0-F2C3-30EB-C0D7-394420B7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20C7-BC71-9512-07F2-3A5A3082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8AACB-A0F0-EA8E-8EBD-C9260261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6E01-680C-F7CC-5B1D-A1AD7ABC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40C3-5090-9824-39BA-D5C6E574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6B53-8C20-EC7C-4124-0B4FBF6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87EE-7B76-F6F0-96CB-303E3BE6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0C39-5FB6-5A60-92FC-6B426A8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3E56-9E66-AD4D-F97E-0E258121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E6D0-2F26-20B0-99B7-2C43E98B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54B-36B0-0924-1726-34FA7518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BEB-BFCA-BC37-E944-BC03DBD9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96A-C854-49F3-2AEB-AD9CC736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556C4-2DAB-537D-1F7B-6C2D94B6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CC0E-F027-21AD-0AE6-85C1E420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1A57-7E62-F136-8E14-EC60CCD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5698-D150-61E8-82C0-52BCFC8F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C45-8048-2353-073B-021C5DD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31DA-3FE4-45E9-FC0F-AE1619ECD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B7E6E-454E-7498-0C08-556A2B76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DA9B-A7A9-8122-473D-0566D138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6E60-D360-F69A-9064-A74174F4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1B12B-C914-3815-DC0A-F3B4EAE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45C5-C991-B96E-BC49-7C966AC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62E0-59BA-150A-EC52-2CBBE0B5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25014-9EFF-6CD3-2898-778E0FA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1510D-1F5D-10DF-4B4E-B7F40324E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0877-CC4A-EA99-506B-AF651295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3A75-DA41-CBDD-34A9-07AFD350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9DE56-46CE-9FDF-2AEF-3BA35657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CCCA2-4A95-2B2B-EE18-50BA35D0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3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2AFD-6EC4-980F-6D0D-7666C921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13575-30DB-F810-5C1E-6810D9B3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9111-CABE-DFA1-16C4-CD65AE9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3B428-E09D-C51A-E13A-81511C93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D2A5C-2B7E-F59E-5E3E-9F0D98E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E67B-5032-BBC0-0DE3-AFD20A4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9E17-C089-69CE-9859-7D6E23CE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0224-4D42-F1B0-DCB0-7EBF15C3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4690-42C8-7E52-53BD-851EC4A1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5CBA-F126-C22A-A72F-49AC724E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AF2E0-8564-2356-8129-442923C8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D213-F9F1-87BE-7AD9-7B10073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FDA7-A023-F3B9-3E32-E815594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25FA-B664-6D37-820F-7EA60B91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91BA9-6646-F27B-F6E4-3E1DFB39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F54D-AB14-28B8-9089-EA55019B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B90E-458E-5F9D-0EB5-0D04CF4A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9B44-E877-FCE7-4053-092DA1E9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E83C-CEDE-E498-AB32-3C89C1C7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F095-77F2-10EC-A782-626FA7A6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B28F-6384-5F20-8F01-ECEE8555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25C1-1984-3E5A-3BC5-AC6F8E0DB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3B43-3A63-CA4E-9C00-1AA686BB882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2161-FA39-7D26-1EEF-3B490E788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DBFD-8FDE-1A20-A1C7-1D47D7A5D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A2D51D-1F2C-91CA-396D-BFC0FC6D0197}"/>
              </a:ext>
            </a:extLst>
          </p:cNvPr>
          <p:cNvGrpSpPr/>
          <p:nvPr/>
        </p:nvGrpSpPr>
        <p:grpSpPr>
          <a:xfrm>
            <a:off x="1535489" y="265306"/>
            <a:ext cx="7405312" cy="6135494"/>
            <a:chOff x="259844" y="265307"/>
            <a:chExt cx="7405313" cy="659269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5C1FE57-A332-6562-8CDC-8B10C8336B43}"/>
                </a:ext>
              </a:extLst>
            </p:cNvPr>
            <p:cNvSpPr/>
            <p:nvPr/>
          </p:nvSpPr>
          <p:spPr>
            <a:xfrm>
              <a:off x="4349442" y="265307"/>
              <a:ext cx="279002" cy="6592694"/>
            </a:xfrm>
            <a:prstGeom prst="leftBrace">
              <a:avLst>
                <a:gd name="adj1" fmla="val 43961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238D23-1A12-3622-2F3F-28F04BE474A0}"/>
                </a:ext>
              </a:extLst>
            </p:cNvPr>
            <p:cNvSpPr/>
            <p:nvPr/>
          </p:nvSpPr>
          <p:spPr>
            <a:xfrm>
              <a:off x="259844" y="3130609"/>
              <a:ext cx="1371600" cy="1042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Census tract</a:t>
              </a:r>
            </a:p>
            <a:p>
              <a:pPr algn="ctr"/>
              <a:r>
                <a:rPr lang="en-US" dirty="0"/>
                <a:t>(MDPH)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E4DA01-7D06-1496-F10E-5FE1FEC02534}"/>
                </a:ext>
              </a:extLst>
            </p:cNvPr>
            <p:cNvSpPr/>
            <p:nvPr/>
          </p:nvSpPr>
          <p:spPr>
            <a:xfrm>
              <a:off x="2929732" y="3130609"/>
              <a:ext cx="1371600" cy="1042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ACS Census tract level data for MA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2B7C6-B223-D84B-456D-21F8BB03FF8B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1631444" y="3652103"/>
              <a:ext cx="1297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B9FF38-20E7-C02A-7B7D-E65A360782A9}"/>
                </a:ext>
              </a:extLst>
            </p:cNvPr>
            <p:cNvSpPr txBox="1"/>
            <p:nvPr/>
          </p:nvSpPr>
          <p:spPr>
            <a:xfrm>
              <a:off x="1667934" y="3420604"/>
              <a:ext cx="1224976" cy="23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2060"/>
                  </a:solidFill>
                </a:rPr>
                <a:t>Year of diagnosis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FB8F41-7377-005B-D4EC-73B3AF8ADC37}"/>
                </a:ext>
              </a:extLst>
            </p:cNvPr>
            <p:cNvGrpSpPr/>
            <p:nvPr/>
          </p:nvGrpSpPr>
          <p:grpSpPr>
            <a:xfrm>
              <a:off x="4617157" y="347151"/>
              <a:ext cx="3048000" cy="6429005"/>
              <a:chOff x="4888078" y="265306"/>
              <a:chExt cx="3217337" cy="64290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3C4188-F947-6043-57C6-0F3BAE797C48}"/>
                  </a:ext>
                </a:extLst>
              </p:cNvPr>
              <p:cNvSpPr/>
              <p:nvPr/>
            </p:nvSpPr>
            <p:spPr>
              <a:xfrm>
                <a:off x="4888082" y="265306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Renter-occupied housing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AD2595-4D7F-609F-EABB-AC961BFA2FB1}"/>
                  </a:ext>
                </a:extLst>
              </p:cNvPr>
              <p:cNvSpPr/>
              <p:nvPr/>
            </p:nvSpPr>
            <p:spPr>
              <a:xfrm>
                <a:off x="4888079" y="5878598"/>
                <a:ext cx="3217333" cy="3294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Proportion of unemployed/unemployment rate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C4436F-508E-B998-B990-64A2CB8817EB}"/>
                  </a:ext>
                </a:extLst>
              </p:cNvPr>
              <p:cNvSpPr/>
              <p:nvPr/>
            </p:nvSpPr>
            <p:spPr>
              <a:xfrm>
                <a:off x="4888078" y="4926777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Median income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31BF85-D1E8-0A3C-1BEF-63FE3AD0E161}"/>
                  </a:ext>
                </a:extLst>
              </p:cNvPr>
              <p:cNvSpPr/>
              <p:nvPr/>
            </p:nvSpPr>
            <p:spPr>
              <a:xfrm>
                <a:off x="4888078" y="5399163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Proportion below poverty level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BC15A-7E8D-E7EC-5B08-925A6B18E8EA}"/>
                  </a:ext>
                </a:extLst>
              </p:cNvPr>
              <p:cNvSpPr/>
              <p:nvPr/>
            </p:nvSpPr>
            <p:spPr>
              <a:xfrm>
                <a:off x="4888081" y="703752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Owner-occupied housing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84E540-0EF8-BAFE-9108-C4440CDC9A9F}"/>
                  </a:ext>
                </a:extLst>
              </p:cNvPr>
              <p:cNvSpPr/>
              <p:nvPr/>
            </p:nvSpPr>
            <p:spPr>
              <a:xfrm>
                <a:off x="4888080" y="114442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Two people per room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CCE7AC-6D6D-C0BE-CA3E-DCEE2A9F4056}"/>
                  </a:ext>
                </a:extLst>
              </p:cNvPr>
              <p:cNvSpPr/>
              <p:nvPr/>
            </p:nvSpPr>
            <p:spPr>
              <a:xfrm>
                <a:off x="4888080" y="160382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Lack of complete plumbing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5AA6F4-71AB-B4F0-47C0-57864A0FEBED}"/>
                  </a:ext>
                </a:extLst>
              </p:cNvPr>
              <p:cNvSpPr/>
              <p:nvPr/>
            </p:nvSpPr>
            <p:spPr>
              <a:xfrm>
                <a:off x="4888078" y="207444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Female household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2336D89-5278-BD75-A0B3-C92AD0712FB3}"/>
                  </a:ext>
                </a:extLst>
              </p:cNvPr>
              <p:cNvSpPr/>
              <p:nvPr/>
            </p:nvSpPr>
            <p:spPr>
              <a:xfrm>
                <a:off x="4888078" y="3002303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less than high school education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45FCA5-0F2E-5C4B-6A5C-324D53E1EEF0}"/>
                  </a:ext>
                </a:extLst>
              </p:cNvPr>
              <p:cNvSpPr/>
              <p:nvPr/>
            </p:nvSpPr>
            <p:spPr>
              <a:xfrm>
                <a:off x="4888078" y="3470098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high school degree or higher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9899D6-271C-FAB7-15AF-A4F476526F5C}"/>
                  </a:ext>
                </a:extLst>
              </p:cNvPr>
              <p:cNvSpPr/>
              <p:nvPr/>
            </p:nvSpPr>
            <p:spPr>
              <a:xfrm>
                <a:off x="4888078" y="3980297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Bachelor's or higher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55D5C2-0FA7-EA41-22AF-363C19DA796D}"/>
                  </a:ext>
                </a:extLst>
              </p:cNvPr>
              <p:cNvSpPr/>
              <p:nvPr/>
            </p:nvSpPr>
            <p:spPr>
              <a:xfrm>
                <a:off x="4888078" y="4429343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Food stamp/SNAP benefits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1BB5B8-831C-61BD-639A-85413DEE8FEE}"/>
                  </a:ext>
                </a:extLst>
              </p:cNvPr>
              <p:cNvSpPr/>
              <p:nvPr/>
            </p:nvSpPr>
            <p:spPr>
              <a:xfrm>
                <a:off x="4888079" y="6364904"/>
                <a:ext cx="3217333" cy="3294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White Collar Occupation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B42643-CFA6-AF55-1CED-AF04BBF44F0A}"/>
                  </a:ext>
                </a:extLst>
              </p:cNvPr>
              <p:cNvSpPr/>
              <p:nvPr/>
            </p:nvSpPr>
            <p:spPr>
              <a:xfrm>
                <a:off x="4888078" y="2540609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vehicle in household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48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progress on a graph&#10;&#10;Description automatically generated with medium confidence">
            <a:extLst>
              <a:ext uri="{FF2B5EF4-FFF2-40B4-BE49-F238E27FC236}">
                <a16:creationId xmlns:a16="http://schemas.microsoft.com/office/drawing/2014/main" id="{34598794-0270-5AC8-75EB-983F43CC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8"/>
          <a:stretch/>
        </p:blipFill>
        <p:spPr>
          <a:xfrm>
            <a:off x="1895860" y="210590"/>
            <a:ext cx="7772400" cy="66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0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96D6E6-547C-7348-A2EA-17BDB06CC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312262"/>
              </p:ext>
            </p:extLst>
          </p:nvPr>
        </p:nvGraphicFramePr>
        <p:xfrm>
          <a:off x="669118" y="1454264"/>
          <a:ext cx="10853764" cy="394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8A774D2-87EF-B83C-92B9-2B44BC7BBBB5}"/>
              </a:ext>
            </a:extLst>
          </p:cNvPr>
          <p:cNvGrpSpPr/>
          <p:nvPr/>
        </p:nvGrpSpPr>
        <p:grpSpPr>
          <a:xfrm>
            <a:off x="380133" y="326369"/>
            <a:ext cx="6024963" cy="5876318"/>
            <a:chOff x="380133" y="326369"/>
            <a:chExt cx="6024963" cy="5876318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A0FA2A3F-053A-EDD1-845C-5AE375061017}"/>
                </a:ext>
              </a:extLst>
            </p:cNvPr>
            <p:cNvSpPr txBox="1"/>
            <p:nvPr/>
          </p:nvSpPr>
          <p:spPr>
            <a:xfrm>
              <a:off x="380133" y="326369"/>
              <a:ext cx="3337729" cy="6943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All women identified by the Massachusetts Department of Public Health with a uterine cancer diagnosis between 2006 and 2017 (n = 14,857)</a:t>
              </a:r>
            </a:p>
          </p:txBody>
        </p:sp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CFCA4165-EF84-F611-20FB-BD5A6DF64083}"/>
                </a:ext>
              </a:extLst>
            </p:cNvPr>
            <p:cNvSpPr txBox="1"/>
            <p:nvPr/>
          </p:nvSpPr>
          <p:spPr>
            <a:xfrm>
              <a:off x="743697" y="5508328"/>
              <a:ext cx="2325747" cy="69435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Final study population of adult women diagnosed with endometrial cancer (n=9318)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21F197-C342-A03C-94A1-40EE24CDDCB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571" y="1020729"/>
              <a:ext cx="0" cy="447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7300E-C549-612F-07C9-BEF36F704CBE}"/>
                </a:ext>
              </a:extLst>
            </p:cNvPr>
            <p:cNvSpPr txBox="1"/>
            <p:nvPr/>
          </p:nvSpPr>
          <p:spPr>
            <a:xfrm>
              <a:off x="4148586" y="1321755"/>
              <a:ext cx="2234394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Duplicated IDs (n=52); same patient ID for different cancers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F9B555-7E53-A55B-FF72-7F6B46520AE4}"/>
                </a:ext>
              </a:extLst>
            </p:cNvPr>
            <p:cNvSpPr txBox="1"/>
            <p:nvPr/>
          </p:nvSpPr>
          <p:spPr>
            <a:xfrm>
              <a:off x="4134495" y="2122795"/>
              <a:ext cx="223440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Unknown Census tract information (n=1)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6F4C19-20A7-E75A-D351-3860EFB68E61}"/>
                </a:ext>
              </a:extLst>
            </p:cNvPr>
            <p:cNvSpPr txBox="1"/>
            <p:nvPr/>
          </p:nvSpPr>
          <p:spPr>
            <a:xfrm>
              <a:off x="4146594" y="2894614"/>
              <a:ext cx="2234405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Not endometroid ICD-O3 morphology codes (n=3514)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7D22ED-4226-93CE-E781-1647607CF8B5}"/>
                </a:ext>
              </a:extLst>
            </p:cNvPr>
            <p:cNvSpPr txBox="1"/>
            <p:nvPr/>
          </p:nvSpPr>
          <p:spPr>
            <a:xfrm>
              <a:off x="4156614" y="3688623"/>
              <a:ext cx="2218337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Stage in situ, regional direct &amp; lymph or NOS/unknown (n=603)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8CD8C4-81D5-33B3-5008-E3067DAD58FB}"/>
                </a:ext>
              </a:extLst>
            </p:cNvPr>
            <p:cNvSpPr txBox="1"/>
            <p:nvPr/>
          </p:nvSpPr>
          <p:spPr>
            <a:xfrm>
              <a:off x="4156614" y="4467473"/>
              <a:ext cx="2248482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Grade differentiation unknown (n=1366)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D961486-793C-3522-97EC-7AF69583116F}"/>
                </a:ext>
              </a:extLst>
            </p:cNvPr>
            <p:cNvSpPr/>
            <p:nvPr/>
          </p:nvSpPr>
          <p:spPr>
            <a:xfrm>
              <a:off x="4483128" y="739254"/>
              <a:ext cx="1522344" cy="393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14BFEC-C845-F5E7-4583-427F6395F6B7}"/>
                </a:ext>
              </a:extLst>
            </p:cNvPr>
            <p:cNvSpPr txBox="1"/>
            <p:nvPr/>
          </p:nvSpPr>
          <p:spPr>
            <a:xfrm>
              <a:off x="4792314" y="774286"/>
              <a:ext cx="1105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Excluded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8974A0-458A-104D-56A3-53044D84095B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1906571" y="1552587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21DF09-DF1F-F25E-15B6-F16B77DEA0DD}"/>
                </a:ext>
              </a:extLst>
            </p:cNvPr>
            <p:cNvCxnSpPr/>
            <p:nvPr/>
          </p:nvCxnSpPr>
          <p:spPr>
            <a:xfrm>
              <a:off x="1914599" y="3140056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6A4619-32CF-6935-3662-322AB4E257DC}"/>
                </a:ext>
              </a:extLst>
            </p:cNvPr>
            <p:cNvCxnSpPr/>
            <p:nvPr/>
          </p:nvCxnSpPr>
          <p:spPr>
            <a:xfrm>
              <a:off x="1906571" y="2359311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CFABD9-A017-1ADB-121C-7D25FA66180D}"/>
                </a:ext>
              </a:extLst>
            </p:cNvPr>
            <p:cNvCxnSpPr/>
            <p:nvPr/>
          </p:nvCxnSpPr>
          <p:spPr>
            <a:xfrm>
              <a:off x="1914599" y="3951476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E8C5733-DD84-B5BE-3046-CE46AC85A96F}"/>
                </a:ext>
              </a:extLst>
            </p:cNvPr>
            <p:cNvCxnSpPr/>
            <p:nvPr/>
          </p:nvCxnSpPr>
          <p:spPr>
            <a:xfrm>
              <a:off x="1914599" y="4685613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5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1D956-5008-E42D-6535-4D19BD0E5796}"/>
              </a:ext>
            </a:extLst>
          </p:cNvPr>
          <p:cNvGrpSpPr/>
          <p:nvPr/>
        </p:nvGrpSpPr>
        <p:grpSpPr>
          <a:xfrm>
            <a:off x="1002032" y="266958"/>
            <a:ext cx="8608312" cy="5438898"/>
            <a:chOff x="1002032" y="266958"/>
            <a:chExt cx="7228693" cy="4689992"/>
          </a:xfrm>
        </p:grpSpPr>
        <p:pic>
          <p:nvPicPr>
            <p:cNvPr id="11" name="Picture 10" descr="A diagram of a high school or higher education&#10;&#10;Description automatically generated">
              <a:extLst>
                <a:ext uri="{FF2B5EF4-FFF2-40B4-BE49-F238E27FC236}">
                  <a16:creationId xmlns:a16="http://schemas.microsoft.com/office/drawing/2014/main" id="{AAC0F087-5DE4-37C0-888C-78D20A6EA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665" r="11130" b="16988"/>
            <a:stretch/>
          </p:blipFill>
          <p:spPr>
            <a:xfrm>
              <a:off x="1002032" y="929439"/>
              <a:ext cx="4126927" cy="2988148"/>
            </a:xfrm>
            <a:prstGeom prst="rect">
              <a:avLst/>
            </a:prstGeom>
          </p:spPr>
        </p:pic>
        <p:pic>
          <p:nvPicPr>
            <p:cNvPr id="13" name="Picture 12" descr="A diagram of a number of individuals&#10;&#10;Description automatically generated with medium confidence">
              <a:extLst>
                <a:ext uri="{FF2B5EF4-FFF2-40B4-BE49-F238E27FC236}">
                  <a16:creationId xmlns:a16="http://schemas.microsoft.com/office/drawing/2014/main" id="{447D094D-24D1-A57B-0A90-BF32E018E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507" r="8659" b="11591"/>
            <a:stretch/>
          </p:blipFill>
          <p:spPr>
            <a:xfrm>
              <a:off x="5596132" y="266958"/>
              <a:ext cx="2634593" cy="22469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43B99E-5FB5-5DE5-0DD2-A8D0B850C9B2}"/>
                </a:ext>
              </a:extLst>
            </p:cNvPr>
            <p:cNvSpPr txBox="1"/>
            <p:nvPr/>
          </p:nvSpPr>
          <p:spPr>
            <a:xfrm>
              <a:off x="2805789" y="3917587"/>
              <a:ext cx="9325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(a) ACS 2006-2010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69899-44C5-2EA1-D5B9-358E8974ADC1}"/>
                </a:ext>
              </a:extLst>
            </p:cNvPr>
            <p:cNvSpPr txBox="1"/>
            <p:nvPr/>
          </p:nvSpPr>
          <p:spPr>
            <a:xfrm>
              <a:off x="6129578" y="2490349"/>
              <a:ext cx="9325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(b) ACS 2011-2015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67A6F0-AEEF-4451-FDCC-162F52775166}"/>
                </a:ext>
              </a:extLst>
            </p:cNvPr>
            <p:cNvSpPr txBox="1"/>
            <p:nvPr/>
          </p:nvSpPr>
          <p:spPr>
            <a:xfrm>
              <a:off x="6224280" y="4772284"/>
              <a:ext cx="8627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(c) ACS 2015-2019</a:t>
              </a:r>
            </a:p>
          </p:txBody>
        </p:sp>
        <p:pic>
          <p:nvPicPr>
            <p:cNvPr id="19" name="Picture 18" descr="A diagram of a number of individuals&#10;&#10;Description automatically generated with medium confidence">
              <a:extLst>
                <a:ext uri="{FF2B5EF4-FFF2-40B4-BE49-F238E27FC236}">
                  <a16:creationId xmlns:a16="http://schemas.microsoft.com/office/drawing/2014/main" id="{DBEBF747-2C58-109D-1F8D-9517EB712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2" t="10720" r="9059" b="11676"/>
            <a:stretch/>
          </p:blipFill>
          <p:spPr>
            <a:xfrm>
              <a:off x="5762964" y="2668816"/>
              <a:ext cx="2441448" cy="20915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600EF00-C081-D592-2306-0512AD021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13138"/>
            <a:stretch/>
          </p:blipFill>
          <p:spPr>
            <a:xfrm rot="16200000">
              <a:off x="3220387" y="2509602"/>
              <a:ext cx="4433062" cy="318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5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massachusetts&#10;&#10;Description automatically generated">
            <a:extLst>
              <a:ext uri="{FF2B5EF4-FFF2-40B4-BE49-F238E27FC236}">
                <a16:creationId xmlns:a16="http://schemas.microsoft.com/office/drawing/2014/main" id="{E32ECB13-18DD-804B-92A9-A921D3A87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0" b="16392"/>
          <a:stretch/>
        </p:blipFill>
        <p:spPr>
          <a:xfrm>
            <a:off x="913589" y="464763"/>
            <a:ext cx="9564359" cy="59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massachusetts&#10;&#10;Description automatically generated">
            <a:extLst>
              <a:ext uri="{FF2B5EF4-FFF2-40B4-BE49-F238E27FC236}">
                <a16:creationId xmlns:a16="http://schemas.microsoft.com/office/drawing/2014/main" id="{95E80B76-8952-7834-95F1-7AE933394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28" b="16549"/>
          <a:stretch/>
        </p:blipFill>
        <p:spPr>
          <a:xfrm>
            <a:off x="1559047" y="464655"/>
            <a:ext cx="9736482" cy="60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massachusetts&#10;&#10;Description automatically generated">
            <a:extLst>
              <a:ext uri="{FF2B5EF4-FFF2-40B4-BE49-F238E27FC236}">
                <a16:creationId xmlns:a16="http://schemas.microsoft.com/office/drawing/2014/main" id="{73495030-F05B-613A-BABB-0B36F2889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0" b="16235"/>
          <a:stretch/>
        </p:blipFill>
        <p:spPr>
          <a:xfrm>
            <a:off x="1140310" y="401459"/>
            <a:ext cx="9864763" cy="61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B1593EC-2226-2DDF-AE32-890A8A0F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7" y="0"/>
            <a:ext cx="712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C6876F58-C10A-86ED-1B9D-82A9C192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7" y="0"/>
            <a:ext cx="712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291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 Cabrera, Carmen</dc:creator>
  <cp:lastModifiedBy>Rodriguez Cabrera, Carmen</cp:lastModifiedBy>
  <cp:revision>17</cp:revision>
  <dcterms:created xsi:type="dcterms:W3CDTF">2024-02-11T02:42:53Z</dcterms:created>
  <dcterms:modified xsi:type="dcterms:W3CDTF">2024-03-22T16:09:54Z</dcterms:modified>
</cp:coreProperties>
</file>