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CD182C-8046-40DB-93C7-2BF647F526C7}">
  <a:tblStyle styleId="{BBCD182C-8046-40DB-93C7-2BF647F526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Gage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6c94d479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6c94d479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6c94d4ec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6c94d4ec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6c94d4ec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6c94d4ec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6c94d4ec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6c94d4ec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6c94d4e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6c94d4e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6c94d4ec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6c94d4ec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6c94d4ec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6c94d4ec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Gage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6c94d4ec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6c94d4ec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Gge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5cefb9e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5cefb9e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Gage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5cefb9e9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5cefb9e9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Gage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6c94d4ece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6c94d4ece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6c94d4ec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6c94d4ec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6c94d4ec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6c94d4ec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6c94d4ece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6c94d4ece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6c94d479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6c94d479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Bros Blog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/>
              <a:t>“Sarah’s Thoughts”</a:t>
            </a:r>
            <a:endParaRPr b="0" sz="2200"/>
          </a:p>
        </p:txBody>
      </p:sp>
      <p:graphicFrame>
        <p:nvGraphicFramePr>
          <p:cNvPr id="87" name="Google Shape;87;p13"/>
          <p:cNvGraphicFramePr/>
          <p:nvPr/>
        </p:nvGraphicFramePr>
        <p:xfrm>
          <a:off x="952500" y="421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{BBCD182C-8046-40DB-93C7-2BF647F526C7}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Gage Gabaldon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Yin Yu Chen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Cole Bruton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16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graphicFrame>
        <p:nvGraphicFramePr>
          <p:cNvPr id="146" name="Google Shape;146;p22"/>
          <p:cNvGraphicFramePr/>
          <p:nvPr/>
        </p:nvGraphicFramePr>
        <p:xfrm>
          <a:off x="876300" y="160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{BBCD182C-8046-40DB-93C7-2BF647F526C7}</a:tableStyleId>
              </a:tblPr>
              <a:tblGrid>
                <a:gridCol w="827325"/>
                <a:gridCol w="42774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Blog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Object used to store information about each blog created.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Object to store image information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References each tag and </a:t>
                      </a:r>
                      <a:r>
                        <a:rPr lang="en"/>
                        <a:t>blogs that are linked.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Author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the information regarding the author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Used for the static pages that only the owner can create.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b="0" l="7071" r="0" t="0"/>
          <a:stretch/>
        </p:blipFill>
        <p:spPr>
          <a:xfrm>
            <a:off x="6052400" y="1859825"/>
            <a:ext cx="2902275" cy="243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665700" y="12549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475" y="661975"/>
            <a:ext cx="4010525" cy="414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665700" y="172632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 classes contains a basic setup like this.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of annotations equates the entities and </a:t>
            </a:r>
            <a:r>
              <a:rPr lang="en"/>
              <a:t>variables to their corresponding tables in the database.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Each model has a Repository class for interacting with the database itself. 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3575" y="3580675"/>
            <a:ext cx="4202175" cy="1546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aka backend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729450" y="2078875"/>
            <a:ext cx="6210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Database implementation for long term storage of data.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</a:t>
            </a:r>
            <a:r>
              <a:rPr lang="en" sz="1400"/>
              <a:t>stored</a:t>
            </a:r>
            <a:r>
              <a:rPr lang="en" sz="1400"/>
              <a:t> in Model objects is sent to database.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JPA implementation using annotations.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Removed the need for SQL statements.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JDBC Template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727650" y="664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Workbench</a:t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375" y="1200050"/>
            <a:ext cx="5923251" cy="387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729450" y="2078875"/>
            <a:ext cx="2918400" cy="15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testing with junit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Testing of the </a:t>
            </a:r>
            <a:r>
              <a:rPr lang="en"/>
              <a:t>repositories</a:t>
            </a:r>
            <a:r>
              <a:rPr lang="en"/>
              <a:t> and simple </a:t>
            </a:r>
            <a:r>
              <a:rPr lang="en"/>
              <a:t>functions.</a:t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8275" y="646425"/>
            <a:ext cx="6035201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8047" y="1853850"/>
            <a:ext cx="5304050" cy="18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63" y="3751750"/>
            <a:ext cx="568642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Small company needing way to display blog posts to all visitors.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Owner also wants a </a:t>
            </a:r>
            <a:r>
              <a:rPr lang="en" sz="1400"/>
              <a:t>separate</a:t>
            </a:r>
            <a:r>
              <a:rPr lang="en" sz="1400"/>
              <a:t> ability to post certain pages that only they can edit/create.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Static pages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Does not want to write HTML.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 of TinyMCE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Wants #hashtag tag abilities - along with search by tag(s).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 accounts to allow authorized users publish posts.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Admin approval of posts.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Scheduled publish and removal of posts… </a:t>
            </a:r>
            <a:r>
              <a:rPr b="1" lang="en" sz="1400"/>
              <a:t>(WIP) </a:t>
            </a:r>
            <a:r>
              <a:rPr lang="en" sz="1400"/>
              <a:t>- Finished</a:t>
            </a:r>
            <a:endParaRPr sz="1400"/>
          </a:p>
        </p:txBody>
      </p:sp>
      <p:sp>
        <p:nvSpPr>
          <p:cNvPr id="94" name="Google Shape;94;p14"/>
          <p:cNvSpPr txBox="1"/>
          <p:nvPr/>
        </p:nvSpPr>
        <p:spPr>
          <a:xfrm>
            <a:off x="729450" y="4802325"/>
            <a:ext cx="459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9D9D9"/>
                </a:solidFill>
              </a:rPr>
              <a:t>https://the-software-guild.s3.amazonaws.com/java-ddwa/v2.7-2010/cms-blog-specification.pdf</a:t>
            </a:r>
            <a:endParaRPr sz="8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611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UML 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185" y="1089100"/>
            <a:ext cx="5677366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547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ERD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1284207"/>
            <a:ext cx="9143999" cy="3850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TinyMCE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4149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Open source Rich-text editor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Allows image placement and </a:t>
            </a:r>
            <a:r>
              <a:rPr lang="en" sz="1400"/>
              <a:t>formatting</a:t>
            </a:r>
            <a:r>
              <a:rPr lang="en" sz="1400"/>
              <a:t> of text.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Publish written content to HTML format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 need for knowledge of HTML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Freemium app with API key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Works with many commonly used libraries and Frameworks.</a:t>
            </a:r>
            <a:endParaRPr sz="1400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675" y="781625"/>
            <a:ext cx="4149475" cy="41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729450" y="4793600"/>
            <a:ext cx="140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https://www.tiny.cloud</a:t>
            </a:r>
            <a:endParaRPr sz="8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Creation of a boilerplate template that can be the basis for all pages.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Navigation bar at top with website Title and links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Footer at bottom with links to social media accounts.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blog posts created through the TinyMCE will be added to blog page with same </a:t>
            </a:r>
            <a:r>
              <a:rPr lang="en" sz="1400"/>
              <a:t>formatting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Static pages created through TinyMCE will be created and stored with added HTML </a:t>
            </a:r>
            <a:r>
              <a:rPr lang="en" sz="1400"/>
              <a:t>formatting</a:t>
            </a:r>
            <a:r>
              <a:rPr lang="en" sz="1400"/>
              <a:t> to match. 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0" l="0" r="0" t="3278"/>
          <a:stretch/>
        </p:blipFill>
        <p:spPr>
          <a:xfrm>
            <a:off x="0" y="473000"/>
            <a:ext cx="9144001" cy="131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301875"/>
            <a:ext cx="9143999" cy="1821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Thymeleaf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1279600" y="2078875"/>
            <a:ext cx="6220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of Thymeleaf in HTML to make calls to information stored in the models/database.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Also used to add created information to the models and database for storage.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Thymeleaf Attributes used within existing HTML tags.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Generally start with “th:” followed by the attribute. 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6680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The App is using Java with the spring framework to deliver the html web pages to the user.</a:t>
            </a:r>
            <a:endParaRPr sz="1500"/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Processes requests and redirects to appropriate website pages. 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Individual controllers are used to process the GET and POST requests to the server.</a:t>
            </a:r>
            <a:endParaRPr sz="1500"/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Blog Controller for blog posts</a:t>
            </a:r>
            <a:endParaRPr sz="1500"/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Admin Controller for processing user accounts and admin processes</a:t>
            </a:r>
            <a:endParaRPr sz="1500"/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Login Controller for redirecting to proper page for login or account creation.</a:t>
            </a:r>
            <a:endParaRPr sz="1500"/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Static Controller for processing admin creations of non-editable pages.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8925" y="4219575"/>
            <a:ext cx="250507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