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/>
    <p:restoredTop sz="94764"/>
  </p:normalViewPr>
  <p:slideViewPr>
    <p:cSldViewPr snapToGrid="0" snapToObjects="1">
      <p:cViewPr>
        <p:scale>
          <a:sx n="179" d="100"/>
          <a:sy n="179" d="100"/>
        </p:scale>
        <p:origin x="-17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209" y="843147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42209" y="1482436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2464" y="1206334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Stream</a:t>
            </a:r>
          </a:p>
          <a:p>
            <a:pPr algn="ctr"/>
            <a:r>
              <a:rPr lang="en-US" sz="700" dirty="0" smtClean="0"/>
              <a:t>E.g. (</a:t>
            </a:r>
            <a:r>
              <a:rPr lang="en-US" sz="700" dirty="0" err="1" smtClean="0"/>
              <a:t>EventHub</a:t>
            </a:r>
            <a:r>
              <a:rPr lang="en-US" sz="700" dirty="0" smtClean="0"/>
              <a:t>, Kafka)</a:t>
            </a:r>
            <a:endParaRPr lang="en-US" sz="700" dirty="0"/>
          </a:p>
        </p:txBody>
      </p: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 flipV="1">
            <a:off x="1787238" y="1482436"/>
            <a:ext cx="645226" cy="2761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1787238" y="1119249"/>
            <a:ext cx="645226" cy="3631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2546270" y="541565"/>
            <a:ext cx="571994" cy="3448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2137560" y="714005"/>
            <a:ext cx="408710" cy="76843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2194" y="1206333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Store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6" idx="3"/>
            <a:endCxn id="18" idx="1"/>
          </p:cNvCxnSpPr>
          <p:nvPr/>
        </p:nvCxnSpPr>
        <p:spPr>
          <a:xfrm flipV="1">
            <a:off x="3477493" y="1482435"/>
            <a:ext cx="50470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7425" y="1211884"/>
            <a:ext cx="4843463" cy="10026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(Web)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57424" y="2338386"/>
            <a:ext cx="4843464" cy="33909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9491" y="2842547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1" name="Folded Corner 10"/>
          <p:cNvSpPr/>
          <p:nvPr/>
        </p:nvSpPr>
        <p:spPr>
          <a:xfrm>
            <a:off x="7167093" y="2681764"/>
            <a:ext cx="1197056" cy="4343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Authorization</a:t>
            </a:r>
          </a:p>
        </p:txBody>
      </p:sp>
      <p:cxnSp>
        <p:nvCxnSpPr>
          <p:cNvPr id="12" name="Straight Connector 11"/>
          <p:cNvCxnSpPr>
            <a:stCxn id="9" idx="3"/>
            <a:endCxn id="11" idx="1"/>
          </p:cNvCxnSpPr>
          <p:nvPr/>
        </p:nvCxnSpPr>
        <p:spPr>
          <a:xfrm flipV="1">
            <a:off x="6872522" y="2898954"/>
            <a:ext cx="294571" cy="125759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79491" y="3325942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2438398" y="3851670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Processor</a:t>
            </a:r>
            <a:endParaRPr lang="en-US" sz="1400"/>
          </a:p>
        </p:txBody>
      </p:sp>
      <p:sp>
        <p:nvSpPr>
          <p:cNvPr id="18" name="Can 17"/>
          <p:cNvSpPr/>
          <p:nvPr/>
        </p:nvSpPr>
        <p:spPr>
          <a:xfrm>
            <a:off x="5847393" y="4898577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Store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5479491" y="3850831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Coordinator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79491" y="437470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Messaging infra.</a:t>
            </a:r>
            <a:endParaRPr lang="en-US" sz="1400" dirty="0"/>
          </a:p>
        </p:txBody>
      </p:sp>
      <p:sp>
        <p:nvSpPr>
          <p:cNvPr id="25" name="Can 24"/>
          <p:cNvSpPr/>
          <p:nvPr/>
        </p:nvSpPr>
        <p:spPr>
          <a:xfrm>
            <a:off x="3636168" y="4898577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015743" y="2845871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6" idx="2"/>
            <a:endCxn id="25" idx="1"/>
          </p:cNvCxnSpPr>
          <p:nvPr/>
        </p:nvCxnSpPr>
        <p:spPr>
          <a:xfrm rot="5400000">
            <a:off x="3494333" y="3680650"/>
            <a:ext cx="1688375" cy="747478"/>
          </a:xfrm>
          <a:prstGeom prst="bentConnector3">
            <a:avLst>
              <a:gd name="adj1" fmla="val 8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2"/>
            <a:endCxn id="25" idx="1"/>
          </p:cNvCxnSpPr>
          <p:nvPr/>
        </p:nvCxnSpPr>
        <p:spPr>
          <a:xfrm rot="16200000" flipH="1">
            <a:off x="3208559" y="4142355"/>
            <a:ext cx="682576" cy="829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1"/>
            <a:endCxn id="17" idx="3"/>
          </p:cNvCxnSpPr>
          <p:nvPr/>
        </p:nvCxnSpPr>
        <p:spPr>
          <a:xfrm rot="10800000" flipV="1">
            <a:off x="3831429" y="4032996"/>
            <a:ext cx="1648062" cy="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6" idx="0"/>
          </p:cNvCxnSpPr>
          <p:nvPr/>
        </p:nvCxnSpPr>
        <p:spPr>
          <a:xfrm>
            <a:off x="6176007" y="3206878"/>
            <a:ext cx="0" cy="11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1" idx="0"/>
          </p:cNvCxnSpPr>
          <p:nvPr/>
        </p:nvCxnSpPr>
        <p:spPr>
          <a:xfrm>
            <a:off x="6176007" y="3690273"/>
            <a:ext cx="0" cy="16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>
            <a:off x="6176007" y="4215162"/>
            <a:ext cx="0" cy="1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8" idx="1"/>
          </p:cNvCxnSpPr>
          <p:nvPr/>
        </p:nvCxnSpPr>
        <p:spPr>
          <a:xfrm flipH="1">
            <a:off x="6176006" y="4739035"/>
            <a:ext cx="1" cy="1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9484" y="171229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</a:p>
          <a:p>
            <a:pPr algn="ctr"/>
            <a:r>
              <a:rPr lang="en-US" sz="1000" dirty="0" smtClean="0"/>
              <a:t>(HTML)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479489" y="171229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</a:p>
          <a:p>
            <a:pPr algn="ctr"/>
            <a:r>
              <a:rPr lang="en-US" sz="1000" dirty="0" smtClean="0"/>
              <a:t>(JavaScript)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2438397" y="1722235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Styling </a:t>
            </a:r>
          </a:p>
          <a:p>
            <a:pPr algn="ctr"/>
            <a:r>
              <a:rPr lang="en-US" sz="1000" dirty="0" smtClean="0"/>
              <a:t>(CSS)</a:t>
            </a:r>
            <a:endParaRPr lang="en-US" sz="1000" dirty="0"/>
          </a:p>
        </p:txBody>
      </p:sp>
      <p:cxnSp>
        <p:nvCxnSpPr>
          <p:cNvPr id="54" name="Elbow Connector 53"/>
          <p:cNvCxnSpPr>
            <a:stCxn id="51" idx="2"/>
            <a:endCxn id="9" idx="0"/>
          </p:cNvCxnSpPr>
          <p:nvPr/>
        </p:nvCxnSpPr>
        <p:spPr>
          <a:xfrm rot="16200000" flipH="1">
            <a:off x="5793045" y="2459585"/>
            <a:ext cx="76592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1" idx="2"/>
            <a:endCxn id="26" idx="0"/>
          </p:cNvCxnSpPr>
          <p:nvPr/>
        </p:nvCxnSpPr>
        <p:spPr>
          <a:xfrm rot="5400000">
            <a:off x="5059509" y="1729375"/>
            <a:ext cx="769246" cy="1463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6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7232" y="1054722"/>
            <a:ext cx="2343150" cy="23028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solidFill>
                  <a:schemeClr val="tx1"/>
                </a:solidFill>
              </a:rPr>
              <a:t>Bounded Context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491" y="1535241"/>
            <a:ext cx="1978584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Frontend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07491" y="2044132"/>
            <a:ext cx="1978584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Backend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985838" y="2561646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 rot="5400000">
            <a:off x="2986559" y="1695429"/>
            <a:ext cx="485775" cy="47710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458" y="2561646"/>
            <a:ext cx="1110617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Events</a:t>
            </a:r>
            <a:endParaRPr lang="en-US" sz="1400" dirty="0"/>
          </a:p>
        </p:txBody>
      </p:sp>
      <p:sp>
        <p:nvSpPr>
          <p:cNvPr id="11" name="Can 10"/>
          <p:cNvSpPr/>
          <p:nvPr/>
        </p:nvSpPr>
        <p:spPr>
          <a:xfrm>
            <a:off x="1082510" y="4693445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Store</a:t>
            </a:r>
            <a:endParaRPr lang="en-US" sz="1400"/>
          </a:p>
        </p:txBody>
      </p:sp>
      <p:sp>
        <p:nvSpPr>
          <p:cNvPr id="13" name="Down Arrow 12"/>
          <p:cNvSpPr/>
          <p:nvPr/>
        </p:nvSpPr>
        <p:spPr>
          <a:xfrm>
            <a:off x="2116453" y="2931132"/>
            <a:ext cx="428625" cy="912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196811" y="3357562"/>
            <a:ext cx="428625" cy="485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2777" y="1054722"/>
            <a:ext cx="2343150" cy="23028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Bounded Context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83036" y="1535241"/>
            <a:ext cx="1978584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Frontend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383036" y="2044132"/>
            <a:ext cx="1978584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Backend</a:t>
            </a:r>
            <a:endParaRPr lang="en-US" sz="1400" dirty="0"/>
          </a:p>
        </p:txBody>
      </p:sp>
      <p:sp>
        <p:nvSpPr>
          <p:cNvPr id="18" name="Can 17"/>
          <p:cNvSpPr/>
          <p:nvPr/>
        </p:nvSpPr>
        <p:spPr>
          <a:xfrm>
            <a:off x="3461383" y="2561646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251003" y="2561646"/>
            <a:ext cx="1110617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Events</a:t>
            </a:r>
            <a:endParaRPr lang="en-US" sz="1400" dirty="0"/>
          </a:p>
        </p:txBody>
      </p:sp>
      <p:sp>
        <p:nvSpPr>
          <p:cNvPr id="20" name="Down Arrow 19"/>
          <p:cNvSpPr/>
          <p:nvPr/>
        </p:nvSpPr>
        <p:spPr>
          <a:xfrm>
            <a:off x="4591998" y="2931132"/>
            <a:ext cx="428625" cy="912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3672356" y="3357562"/>
            <a:ext cx="428625" cy="485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214438" y="4323755"/>
            <a:ext cx="428625" cy="369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78807" y="3898881"/>
            <a:ext cx="277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Messaging Infrastructure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70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14</cp:revision>
  <dcterms:created xsi:type="dcterms:W3CDTF">2017-09-10T07:30:31Z</dcterms:created>
  <dcterms:modified xsi:type="dcterms:W3CDTF">2017-09-21T20:29:08Z</dcterms:modified>
</cp:coreProperties>
</file>