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75" r:id="rId3"/>
    <p:sldId id="530" r:id="rId4"/>
    <p:sldId id="585" r:id="rId5"/>
    <p:sldId id="537" r:id="rId6"/>
    <p:sldId id="539" r:id="rId7"/>
    <p:sldId id="538" r:id="rId8"/>
    <p:sldId id="565" r:id="rId9"/>
    <p:sldId id="593" r:id="rId10"/>
    <p:sldId id="540" r:id="rId11"/>
    <p:sldId id="543" r:id="rId12"/>
    <p:sldId id="544" r:id="rId13"/>
    <p:sldId id="594" r:id="rId14"/>
    <p:sldId id="562" r:id="rId15"/>
    <p:sldId id="548" r:id="rId16"/>
    <p:sldId id="549" r:id="rId17"/>
    <p:sldId id="551" r:id="rId18"/>
    <p:sldId id="552" r:id="rId19"/>
    <p:sldId id="554" r:id="rId20"/>
    <p:sldId id="553" r:id="rId21"/>
    <p:sldId id="504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2" autoAdjust="0"/>
    <p:restoredTop sz="86389" autoAdjust="0"/>
  </p:normalViewPr>
  <p:slideViewPr>
    <p:cSldViewPr>
      <p:cViewPr varScale="1">
        <p:scale>
          <a:sx n="87" d="100"/>
          <a:sy n="87" d="100"/>
        </p:scale>
        <p:origin x="224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5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35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D5B210-100F-4472-B8DE-F8D1D0E0E1EA}" type="doc">
      <dgm:prSet loTypeId="urn:microsoft.com/office/officeart/2005/8/layout/cycle5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F5AC928-E19E-4B1E-A801-E867E4FD4121}">
      <dgm:prSet phldrT="[Text]"/>
      <dgm:spPr/>
      <dgm:t>
        <a:bodyPr/>
        <a:lstStyle/>
        <a:p>
          <a:r>
            <a:rPr lang="en-US" dirty="0"/>
            <a:t>P0</a:t>
          </a:r>
        </a:p>
      </dgm:t>
    </dgm:pt>
    <dgm:pt modelId="{4868DF58-3A22-4F60-B21F-2EE238006926}" type="parTrans" cxnId="{79A57FC6-C354-4931-A432-0A351A872662}">
      <dgm:prSet/>
      <dgm:spPr/>
      <dgm:t>
        <a:bodyPr/>
        <a:lstStyle/>
        <a:p>
          <a:endParaRPr lang="en-US"/>
        </a:p>
      </dgm:t>
    </dgm:pt>
    <dgm:pt modelId="{2E2ADFBF-F1C6-43DD-A839-A095B33290F0}" type="sibTrans" cxnId="{79A57FC6-C354-4931-A432-0A351A872662}">
      <dgm:prSet/>
      <dgm:spPr/>
      <dgm:t>
        <a:bodyPr/>
        <a:lstStyle/>
        <a:p>
          <a:endParaRPr lang="en-US"/>
        </a:p>
      </dgm:t>
    </dgm:pt>
    <dgm:pt modelId="{683FBB12-F552-4671-913E-06E7E06DD4F5}">
      <dgm:prSet phldrT="[Text]"/>
      <dgm:spPr/>
      <dgm:t>
        <a:bodyPr/>
        <a:lstStyle/>
        <a:p>
          <a:r>
            <a:rPr lang="en-US" dirty="0"/>
            <a:t>P1</a:t>
          </a:r>
        </a:p>
      </dgm:t>
    </dgm:pt>
    <dgm:pt modelId="{F2818A6C-73E4-4A30-BC28-A5702BBA4C83}" type="parTrans" cxnId="{4DF9BFF9-9B91-48B0-9C52-6569C16A8077}">
      <dgm:prSet/>
      <dgm:spPr/>
      <dgm:t>
        <a:bodyPr/>
        <a:lstStyle/>
        <a:p>
          <a:endParaRPr lang="en-US"/>
        </a:p>
      </dgm:t>
    </dgm:pt>
    <dgm:pt modelId="{9C14DE87-E110-4FEA-BD86-9BF3D4A24023}" type="sibTrans" cxnId="{4DF9BFF9-9B91-48B0-9C52-6569C16A8077}">
      <dgm:prSet/>
      <dgm:spPr/>
      <dgm:t>
        <a:bodyPr/>
        <a:lstStyle/>
        <a:p>
          <a:endParaRPr lang="en-US"/>
        </a:p>
      </dgm:t>
    </dgm:pt>
    <dgm:pt modelId="{368EE055-8776-4650-B854-D0CBA0686F92}">
      <dgm:prSet phldrT="[Text]"/>
      <dgm:spPr/>
      <dgm:t>
        <a:bodyPr/>
        <a:lstStyle/>
        <a:p>
          <a:r>
            <a:rPr lang="en-US" dirty="0"/>
            <a:t>P2</a:t>
          </a:r>
        </a:p>
      </dgm:t>
    </dgm:pt>
    <dgm:pt modelId="{E5FFED63-E538-43A0-87F1-E7B3852B9ED3}" type="parTrans" cxnId="{3DFDF07A-B8F6-482C-B325-3CFD42E183EB}">
      <dgm:prSet/>
      <dgm:spPr/>
      <dgm:t>
        <a:bodyPr/>
        <a:lstStyle/>
        <a:p>
          <a:endParaRPr lang="en-US"/>
        </a:p>
      </dgm:t>
    </dgm:pt>
    <dgm:pt modelId="{EFCDBE4F-6A6F-4ED9-98D1-6852EE7B4D63}" type="sibTrans" cxnId="{3DFDF07A-B8F6-482C-B325-3CFD42E183EB}">
      <dgm:prSet/>
      <dgm:spPr/>
      <dgm:t>
        <a:bodyPr/>
        <a:lstStyle/>
        <a:p>
          <a:endParaRPr lang="en-US"/>
        </a:p>
      </dgm:t>
    </dgm:pt>
    <dgm:pt modelId="{FE790153-994F-45A7-8953-EE8B51C8412A}">
      <dgm:prSet phldrT="[Text]"/>
      <dgm:spPr/>
      <dgm:t>
        <a:bodyPr/>
        <a:lstStyle/>
        <a:p>
          <a:r>
            <a:rPr lang="en-US" dirty="0"/>
            <a:t>P3</a:t>
          </a:r>
        </a:p>
      </dgm:t>
    </dgm:pt>
    <dgm:pt modelId="{15A6D3B2-81CF-4C80-99C4-FE3F5718456F}" type="parTrans" cxnId="{D90806B9-3920-44AF-BA9D-B2D60C49ED34}">
      <dgm:prSet/>
      <dgm:spPr/>
      <dgm:t>
        <a:bodyPr/>
        <a:lstStyle/>
        <a:p>
          <a:endParaRPr lang="en-US"/>
        </a:p>
      </dgm:t>
    </dgm:pt>
    <dgm:pt modelId="{6DA87BF8-26F4-4204-BDB5-AC7DB8335DCC}" type="sibTrans" cxnId="{D90806B9-3920-44AF-BA9D-B2D60C49ED34}">
      <dgm:prSet/>
      <dgm:spPr/>
      <dgm:t>
        <a:bodyPr/>
        <a:lstStyle/>
        <a:p>
          <a:endParaRPr lang="en-US"/>
        </a:p>
      </dgm:t>
    </dgm:pt>
    <dgm:pt modelId="{7C633495-21FE-443A-90FC-D6B53B84E1FA}">
      <dgm:prSet phldrT="[Text]"/>
      <dgm:spPr/>
      <dgm:t>
        <a:bodyPr/>
        <a:lstStyle/>
        <a:p>
          <a:r>
            <a:rPr lang="en-US" dirty="0"/>
            <a:t>P4</a:t>
          </a:r>
        </a:p>
      </dgm:t>
    </dgm:pt>
    <dgm:pt modelId="{01B51DA4-C600-4F6E-B2BA-D696FAA84819}" type="parTrans" cxnId="{BAA30CC8-03A4-44F5-8224-1383CE45C9B1}">
      <dgm:prSet/>
      <dgm:spPr/>
      <dgm:t>
        <a:bodyPr/>
        <a:lstStyle/>
        <a:p>
          <a:endParaRPr lang="en-US"/>
        </a:p>
      </dgm:t>
    </dgm:pt>
    <dgm:pt modelId="{6ABF6DE2-1005-407F-B283-26172BFC6C45}" type="sibTrans" cxnId="{BAA30CC8-03A4-44F5-8224-1383CE45C9B1}">
      <dgm:prSet/>
      <dgm:spPr/>
      <dgm:t>
        <a:bodyPr/>
        <a:lstStyle/>
        <a:p>
          <a:endParaRPr lang="en-US"/>
        </a:p>
      </dgm:t>
    </dgm:pt>
    <dgm:pt modelId="{EAD9C2E8-0A11-46C6-9DAC-0BC571EF6D77}">
      <dgm:prSet phldrT="[Text]"/>
      <dgm:spPr/>
      <dgm:t>
        <a:bodyPr/>
        <a:lstStyle/>
        <a:p>
          <a:r>
            <a:rPr lang="en-US" dirty="0"/>
            <a:t>P5</a:t>
          </a:r>
        </a:p>
      </dgm:t>
    </dgm:pt>
    <dgm:pt modelId="{1F4B7C1B-4A7F-4BC4-9FFA-A5A7A1BA6CF5}" type="parTrans" cxnId="{CC0A3623-D75E-4FB2-BC0F-F2B69F40C046}">
      <dgm:prSet/>
      <dgm:spPr/>
      <dgm:t>
        <a:bodyPr/>
        <a:lstStyle/>
        <a:p>
          <a:endParaRPr lang="en-US"/>
        </a:p>
      </dgm:t>
    </dgm:pt>
    <dgm:pt modelId="{3DBA2D07-BF79-44A0-9E93-5C2648431DCC}" type="sibTrans" cxnId="{CC0A3623-D75E-4FB2-BC0F-F2B69F40C046}">
      <dgm:prSet/>
      <dgm:spPr/>
      <dgm:t>
        <a:bodyPr/>
        <a:lstStyle/>
        <a:p>
          <a:endParaRPr lang="en-US"/>
        </a:p>
      </dgm:t>
    </dgm:pt>
    <dgm:pt modelId="{5DD00540-0C1C-47D9-B6D4-11E6F6DB163B}">
      <dgm:prSet phldrT="[Text]"/>
      <dgm:spPr/>
      <dgm:t>
        <a:bodyPr/>
        <a:lstStyle/>
        <a:p>
          <a:r>
            <a:rPr lang="en-US" dirty="0"/>
            <a:t>P6</a:t>
          </a:r>
        </a:p>
      </dgm:t>
    </dgm:pt>
    <dgm:pt modelId="{3C7D42CC-7E75-4529-9534-70A8FDB544C9}" type="parTrans" cxnId="{B2B6BF14-1226-4508-96EC-7E997F4D42F8}">
      <dgm:prSet/>
      <dgm:spPr/>
      <dgm:t>
        <a:bodyPr/>
        <a:lstStyle/>
        <a:p>
          <a:endParaRPr lang="en-US"/>
        </a:p>
      </dgm:t>
    </dgm:pt>
    <dgm:pt modelId="{16E54351-3712-4808-894D-D6EEBF8B2AD0}" type="sibTrans" cxnId="{B2B6BF14-1226-4508-96EC-7E997F4D42F8}">
      <dgm:prSet/>
      <dgm:spPr/>
      <dgm:t>
        <a:bodyPr/>
        <a:lstStyle/>
        <a:p>
          <a:endParaRPr lang="en-US"/>
        </a:p>
      </dgm:t>
    </dgm:pt>
    <dgm:pt modelId="{A237F76E-AB24-4AF1-B09A-5624DB307A7B}">
      <dgm:prSet phldrT="[Text]"/>
      <dgm:spPr/>
      <dgm:t>
        <a:bodyPr/>
        <a:lstStyle/>
        <a:p>
          <a:r>
            <a:rPr lang="en-US" dirty="0"/>
            <a:t>P7</a:t>
          </a:r>
        </a:p>
      </dgm:t>
    </dgm:pt>
    <dgm:pt modelId="{B6457961-DD7C-430E-9F13-1297BA0C3896}" type="parTrans" cxnId="{1E2F885E-B564-4DF0-9109-8C1F1BBC4EFA}">
      <dgm:prSet/>
      <dgm:spPr/>
      <dgm:t>
        <a:bodyPr/>
        <a:lstStyle/>
        <a:p>
          <a:endParaRPr lang="en-US"/>
        </a:p>
      </dgm:t>
    </dgm:pt>
    <dgm:pt modelId="{FFD0B80C-326F-4CA3-A32C-D06953AD2932}" type="sibTrans" cxnId="{1E2F885E-B564-4DF0-9109-8C1F1BBC4EFA}">
      <dgm:prSet/>
      <dgm:spPr/>
      <dgm:t>
        <a:bodyPr/>
        <a:lstStyle/>
        <a:p>
          <a:endParaRPr lang="en-US"/>
        </a:p>
      </dgm:t>
    </dgm:pt>
    <dgm:pt modelId="{02A9CA25-A190-480A-899F-1E2D15ABA6B2}" type="pres">
      <dgm:prSet presAssocID="{DED5B210-100F-4472-B8DE-F8D1D0E0E1EA}" presName="cycle" presStyleCnt="0">
        <dgm:presLayoutVars>
          <dgm:dir/>
          <dgm:resizeHandles val="exact"/>
        </dgm:presLayoutVars>
      </dgm:prSet>
      <dgm:spPr/>
    </dgm:pt>
    <dgm:pt modelId="{3FC5A6DC-1F50-4698-BADE-FFA8C9359DDA}" type="pres">
      <dgm:prSet presAssocID="{1F5AC928-E19E-4B1E-A801-E867E4FD4121}" presName="node" presStyleLbl="node1" presStyleIdx="0" presStyleCnt="8">
        <dgm:presLayoutVars>
          <dgm:bulletEnabled val="1"/>
        </dgm:presLayoutVars>
      </dgm:prSet>
      <dgm:spPr/>
    </dgm:pt>
    <dgm:pt modelId="{3C2713EF-49F5-41BC-9DD5-D8D025D5F663}" type="pres">
      <dgm:prSet presAssocID="{1F5AC928-E19E-4B1E-A801-E867E4FD4121}" presName="spNode" presStyleCnt="0"/>
      <dgm:spPr/>
    </dgm:pt>
    <dgm:pt modelId="{23F3BF2D-452F-4C54-9528-8B5A24AF3442}" type="pres">
      <dgm:prSet presAssocID="{2E2ADFBF-F1C6-43DD-A839-A095B33290F0}" presName="sibTrans" presStyleLbl="sibTrans1D1" presStyleIdx="0" presStyleCnt="8"/>
      <dgm:spPr/>
    </dgm:pt>
    <dgm:pt modelId="{6D7741B6-819A-46A3-82A5-DE75120F950E}" type="pres">
      <dgm:prSet presAssocID="{683FBB12-F552-4671-913E-06E7E06DD4F5}" presName="node" presStyleLbl="node1" presStyleIdx="1" presStyleCnt="8">
        <dgm:presLayoutVars>
          <dgm:bulletEnabled val="1"/>
        </dgm:presLayoutVars>
      </dgm:prSet>
      <dgm:spPr/>
    </dgm:pt>
    <dgm:pt modelId="{70851511-BCCC-436A-92F3-088348806C4B}" type="pres">
      <dgm:prSet presAssocID="{683FBB12-F552-4671-913E-06E7E06DD4F5}" presName="spNode" presStyleCnt="0"/>
      <dgm:spPr/>
    </dgm:pt>
    <dgm:pt modelId="{286A9028-C541-42AD-82BC-5213FBF83011}" type="pres">
      <dgm:prSet presAssocID="{9C14DE87-E110-4FEA-BD86-9BF3D4A24023}" presName="sibTrans" presStyleLbl="sibTrans1D1" presStyleIdx="1" presStyleCnt="8"/>
      <dgm:spPr/>
    </dgm:pt>
    <dgm:pt modelId="{2E78F5BF-F65F-406C-8D99-56A1FA6FBA6C}" type="pres">
      <dgm:prSet presAssocID="{368EE055-8776-4650-B854-D0CBA0686F92}" presName="node" presStyleLbl="node1" presStyleIdx="2" presStyleCnt="8">
        <dgm:presLayoutVars>
          <dgm:bulletEnabled val="1"/>
        </dgm:presLayoutVars>
      </dgm:prSet>
      <dgm:spPr/>
    </dgm:pt>
    <dgm:pt modelId="{0DDEB9CC-C221-474E-A832-35CC56F2D35C}" type="pres">
      <dgm:prSet presAssocID="{368EE055-8776-4650-B854-D0CBA0686F92}" presName="spNode" presStyleCnt="0"/>
      <dgm:spPr/>
    </dgm:pt>
    <dgm:pt modelId="{BBE61AAB-23E3-4125-B778-3526EDB2E4AB}" type="pres">
      <dgm:prSet presAssocID="{EFCDBE4F-6A6F-4ED9-98D1-6852EE7B4D63}" presName="sibTrans" presStyleLbl="sibTrans1D1" presStyleIdx="2" presStyleCnt="8"/>
      <dgm:spPr/>
    </dgm:pt>
    <dgm:pt modelId="{8B6BF982-1EDE-41B4-8CD2-072EBB3DFAEE}" type="pres">
      <dgm:prSet presAssocID="{FE790153-994F-45A7-8953-EE8B51C8412A}" presName="node" presStyleLbl="node1" presStyleIdx="3" presStyleCnt="8">
        <dgm:presLayoutVars>
          <dgm:bulletEnabled val="1"/>
        </dgm:presLayoutVars>
      </dgm:prSet>
      <dgm:spPr/>
    </dgm:pt>
    <dgm:pt modelId="{8B0D8F09-FDF1-4580-ADFB-C6CF24D54D81}" type="pres">
      <dgm:prSet presAssocID="{FE790153-994F-45A7-8953-EE8B51C8412A}" presName="spNode" presStyleCnt="0"/>
      <dgm:spPr/>
    </dgm:pt>
    <dgm:pt modelId="{25D67A16-6949-4DCF-9CC0-28122A678481}" type="pres">
      <dgm:prSet presAssocID="{6DA87BF8-26F4-4204-BDB5-AC7DB8335DCC}" presName="sibTrans" presStyleLbl="sibTrans1D1" presStyleIdx="3" presStyleCnt="8"/>
      <dgm:spPr/>
    </dgm:pt>
    <dgm:pt modelId="{801E6E36-5D71-471A-A46B-909F6BBF3A27}" type="pres">
      <dgm:prSet presAssocID="{7C633495-21FE-443A-90FC-D6B53B84E1FA}" presName="node" presStyleLbl="node1" presStyleIdx="4" presStyleCnt="8">
        <dgm:presLayoutVars>
          <dgm:bulletEnabled val="1"/>
        </dgm:presLayoutVars>
      </dgm:prSet>
      <dgm:spPr/>
    </dgm:pt>
    <dgm:pt modelId="{384B30A0-FDF1-47C5-BAD5-3812BB02E595}" type="pres">
      <dgm:prSet presAssocID="{7C633495-21FE-443A-90FC-D6B53B84E1FA}" presName="spNode" presStyleCnt="0"/>
      <dgm:spPr/>
    </dgm:pt>
    <dgm:pt modelId="{0F71E6BA-433D-4DEB-8F5B-01D526FC909C}" type="pres">
      <dgm:prSet presAssocID="{6ABF6DE2-1005-407F-B283-26172BFC6C45}" presName="sibTrans" presStyleLbl="sibTrans1D1" presStyleIdx="4" presStyleCnt="8"/>
      <dgm:spPr/>
    </dgm:pt>
    <dgm:pt modelId="{04746D29-A235-43A6-83E1-7CF43D6BEC6B}" type="pres">
      <dgm:prSet presAssocID="{EAD9C2E8-0A11-46C6-9DAC-0BC571EF6D77}" presName="node" presStyleLbl="node1" presStyleIdx="5" presStyleCnt="8">
        <dgm:presLayoutVars>
          <dgm:bulletEnabled val="1"/>
        </dgm:presLayoutVars>
      </dgm:prSet>
      <dgm:spPr/>
    </dgm:pt>
    <dgm:pt modelId="{C798BDDA-DCEF-4727-BB97-17718B4EBAEC}" type="pres">
      <dgm:prSet presAssocID="{EAD9C2E8-0A11-46C6-9DAC-0BC571EF6D77}" presName="spNode" presStyleCnt="0"/>
      <dgm:spPr/>
    </dgm:pt>
    <dgm:pt modelId="{9BFB1DE4-44FD-42B2-85BA-65779209A09F}" type="pres">
      <dgm:prSet presAssocID="{3DBA2D07-BF79-44A0-9E93-5C2648431DCC}" presName="sibTrans" presStyleLbl="sibTrans1D1" presStyleIdx="5" presStyleCnt="8"/>
      <dgm:spPr/>
    </dgm:pt>
    <dgm:pt modelId="{55BAEA0F-0351-4CAF-928F-F631F096C4CC}" type="pres">
      <dgm:prSet presAssocID="{5DD00540-0C1C-47D9-B6D4-11E6F6DB163B}" presName="node" presStyleLbl="node1" presStyleIdx="6" presStyleCnt="8">
        <dgm:presLayoutVars>
          <dgm:bulletEnabled val="1"/>
        </dgm:presLayoutVars>
      </dgm:prSet>
      <dgm:spPr/>
    </dgm:pt>
    <dgm:pt modelId="{5A420F7F-C7C9-44EE-A64C-12552E5DF7E0}" type="pres">
      <dgm:prSet presAssocID="{5DD00540-0C1C-47D9-B6D4-11E6F6DB163B}" presName="spNode" presStyleCnt="0"/>
      <dgm:spPr/>
    </dgm:pt>
    <dgm:pt modelId="{BE91FB9E-FCA6-4F77-A491-4182032935A9}" type="pres">
      <dgm:prSet presAssocID="{16E54351-3712-4808-894D-D6EEBF8B2AD0}" presName="sibTrans" presStyleLbl="sibTrans1D1" presStyleIdx="6" presStyleCnt="8"/>
      <dgm:spPr/>
    </dgm:pt>
    <dgm:pt modelId="{A8CE4F45-2365-4F43-8A9B-5A30D5F0B855}" type="pres">
      <dgm:prSet presAssocID="{A237F76E-AB24-4AF1-B09A-5624DB307A7B}" presName="node" presStyleLbl="node1" presStyleIdx="7" presStyleCnt="8">
        <dgm:presLayoutVars>
          <dgm:bulletEnabled val="1"/>
        </dgm:presLayoutVars>
      </dgm:prSet>
      <dgm:spPr/>
    </dgm:pt>
    <dgm:pt modelId="{BCAB9C1B-F2D2-47A4-8E25-9A0EBE838A61}" type="pres">
      <dgm:prSet presAssocID="{A237F76E-AB24-4AF1-B09A-5624DB307A7B}" presName="spNode" presStyleCnt="0"/>
      <dgm:spPr/>
    </dgm:pt>
    <dgm:pt modelId="{63009571-0CFC-433B-AF08-60A986964157}" type="pres">
      <dgm:prSet presAssocID="{FFD0B80C-326F-4CA3-A32C-D06953AD2932}" presName="sibTrans" presStyleLbl="sibTrans1D1" presStyleIdx="7" presStyleCnt="8"/>
      <dgm:spPr/>
    </dgm:pt>
  </dgm:ptLst>
  <dgm:cxnLst>
    <dgm:cxn modelId="{8E049F11-151D-45E3-A1E0-AAE5BB8BB939}" type="presOf" srcId="{3DBA2D07-BF79-44A0-9E93-5C2648431DCC}" destId="{9BFB1DE4-44FD-42B2-85BA-65779209A09F}" srcOrd="0" destOrd="0" presId="urn:microsoft.com/office/officeart/2005/8/layout/cycle5"/>
    <dgm:cxn modelId="{9002D011-0D67-45C4-83C8-3C313E1B7D95}" type="presOf" srcId="{16E54351-3712-4808-894D-D6EEBF8B2AD0}" destId="{BE91FB9E-FCA6-4F77-A491-4182032935A9}" srcOrd="0" destOrd="0" presId="urn:microsoft.com/office/officeart/2005/8/layout/cycle5"/>
    <dgm:cxn modelId="{B2B6BF14-1226-4508-96EC-7E997F4D42F8}" srcId="{DED5B210-100F-4472-B8DE-F8D1D0E0E1EA}" destId="{5DD00540-0C1C-47D9-B6D4-11E6F6DB163B}" srcOrd="6" destOrd="0" parTransId="{3C7D42CC-7E75-4529-9534-70A8FDB544C9}" sibTransId="{16E54351-3712-4808-894D-D6EEBF8B2AD0}"/>
    <dgm:cxn modelId="{BB74C814-2816-4436-98D7-91F06AEB0366}" type="presOf" srcId="{6DA87BF8-26F4-4204-BDB5-AC7DB8335DCC}" destId="{25D67A16-6949-4DCF-9CC0-28122A678481}" srcOrd="0" destOrd="0" presId="urn:microsoft.com/office/officeart/2005/8/layout/cycle5"/>
    <dgm:cxn modelId="{CC0A3623-D75E-4FB2-BC0F-F2B69F40C046}" srcId="{DED5B210-100F-4472-B8DE-F8D1D0E0E1EA}" destId="{EAD9C2E8-0A11-46C6-9DAC-0BC571EF6D77}" srcOrd="5" destOrd="0" parTransId="{1F4B7C1B-4A7F-4BC4-9FFA-A5A7A1BA6CF5}" sibTransId="{3DBA2D07-BF79-44A0-9E93-5C2648431DCC}"/>
    <dgm:cxn modelId="{9648C12F-4B87-4E90-B2F0-E56E876B6AF9}" type="presOf" srcId="{9C14DE87-E110-4FEA-BD86-9BF3D4A24023}" destId="{286A9028-C541-42AD-82BC-5213FBF83011}" srcOrd="0" destOrd="0" presId="urn:microsoft.com/office/officeart/2005/8/layout/cycle5"/>
    <dgm:cxn modelId="{C046FF3C-B65B-4BCF-A4E0-AEEBA08B879B}" type="presOf" srcId="{683FBB12-F552-4671-913E-06E7E06DD4F5}" destId="{6D7741B6-819A-46A3-82A5-DE75120F950E}" srcOrd="0" destOrd="0" presId="urn:microsoft.com/office/officeart/2005/8/layout/cycle5"/>
    <dgm:cxn modelId="{A76E1640-E994-4353-BB84-D281C3A604E1}" type="presOf" srcId="{DED5B210-100F-4472-B8DE-F8D1D0E0E1EA}" destId="{02A9CA25-A190-480A-899F-1E2D15ABA6B2}" srcOrd="0" destOrd="0" presId="urn:microsoft.com/office/officeart/2005/8/layout/cycle5"/>
    <dgm:cxn modelId="{25023546-ED0B-41C2-A32A-4363F0E35CF7}" type="presOf" srcId="{1F5AC928-E19E-4B1E-A801-E867E4FD4121}" destId="{3FC5A6DC-1F50-4698-BADE-FFA8C9359DDA}" srcOrd="0" destOrd="0" presId="urn:microsoft.com/office/officeart/2005/8/layout/cycle5"/>
    <dgm:cxn modelId="{CC62D14C-4A9D-48F9-B34E-55FA7F4B32A7}" type="presOf" srcId="{368EE055-8776-4650-B854-D0CBA0686F92}" destId="{2E78F5BF-F65F-406C-8D99-56A1FA6FBA6C}" srcOrd="0" destOrd="0" presId="urn:microsoft.com/office/officeart/2005/8/layout/cycle5"/>
    <dgm:cxn modelId="{1E2F885E-B564-4DF0-9109-8C1F1BBC4EFA}" srcId="{DED5B210-100F-4472-B8DE-F8D1D0E0E1EA}" destId="{A237F76E-AB24-4AF1-B09A-5624DB307A7B}" srcOrd="7" destOrd="0" parTransId="{B6457961-DD7C-430E-9F13-1297BA0C3896}" sibTransId="{FFD0B80C-326F-4CA3-A32C-D06953AD2932}"/>
    <dgm:cxn modelId="{3DFDF07A-B8F6-482C-B325-3CFD42E183EB}" srcId="{DED5B210-100F-4472-B8DE-F8D1D0E0E1EA}" destId="{368EE055-8776-4650-B854-D0CBA0686F92}" srcOrd="2" destOrd="0" parTransId="{E5FFED63-E538-43A0-87F1-E7B3852B9ED3}" sibTransId="{EFCDBE4F-6A6F-4ED9-98D1-6852EE7B4D63}"/>
    <dgm:cxn modelId="{96064289-7B5E-4133-BDA9-BC2EDED0B8A2}" type="presOf" srcId="{6ABF6DE2-1005-407F-B283-26172BFC6C45}" destId="{0F71E6BA-433D-4DEB-8F5B-01D526FC909C}" srcOrd="0" destOrd="0" presId="urn:microsoft.com/office/officeart/2005/8/layout/cycle5"/>
    <dgm:cxn modelId="{D90806B9-3920-44AF-BA9D-B2D60C49ED34}" srcId="{DED5B210-100F-4472-B8DE-F8D1D0E0E1EA}" destId="{FE790153-994F-45A7-8953-EE8B51C8412A}" srcOrd="3" destOrd="0" parTransId="{15A6D3B2-81CF-4C80-99C4-FE3F5718456F}" sibTransId="{6DA87BF8-26F4-4204-BDB5-AC7DB8335DCC}"/>
    <dgm:cxn modelId="{696755C1-192F-4E1A-8FB0-1DDFB308C0DA}" type="presOf" srcId="{7C633495-21FE-443A-90FC-D6B53B84E1FA}" destId="{801E6E36-5D71-471A-A46B-909F6BBF3A27}" srcOrd="0" destOrd="0" presId="urn:microsoft.com/office/officeart/2005/8/layout/cycle5"/>
    <dgm:cxn modelId="{AF3599C2-0F58-40B3-B133-809CCDC1B949}" type="presOf" srcId="{FE790153-994F-45A7-8953-EE8B51C8412A}" destId="{8B6BF982-1EDE-41B4-8CD2-072EBB3DFAEE}" srcOrd="0" destOrd="0" presId="urn:microsoft.com/office/officeart/2005/8/layout/cycle5"/>
    <dgm:cxn modelId="{79A57FC6-C354-4931-A432-0A351A872662}" srcId="{DED5B210-100F-4472-B8DE-F8D1D0E0E1EA}" destId="{1F5AC928-E19E-4B1E-A801-E867E4FD4121}" srcOrd="0" destOrd="0" parTransId="{4868DF58-3A22-4F60-B21F-2EE238006926}" sibTransId="{2E2ADFBF-F1C6-43DD-A839-A095B33290F0}"/>
    <dgm:cxn modelId="{BAA30CC8-03A4-44F5-8224-1383CE45C9B1}" srcId="{DED5B210-100F-4472-B8DE-F8D1D0E0E1EA}" destId="{7C633495-21FE-443A-90FC-D6B53B84E1FA}" srcOrd="4" destOrd="0" parTransId="{01B51DA4-C600-4F6E-B2BA-D696FAA84819}" sibTransId="{6ABF6DE2-1005-407F-B283-26172BFC6C45}"/>
    <dgm:cxn modelId="{5E58F4CD-8055-4BB2-B895-C72238F17F2C}" type="presOf" srcId="{EAD9C2E8-0A11-46C6-9DAC-0BC571EF6D77}" destId="{04746D29-A235-43A6-83E1-7CF43D6BEC6B}" srcOrd="0" destOrd="0" presId="urn:microsoft.com/office/officeart/2005/8/layout/cycle5"/>
    <dgm:cxn modelId="{3F451DD6-C069-4843-AD7B-813D845A2130}" type="presOf" srcId="{2E2ADFBF-F1C6-43DD-A839-A095B33290F0}" destId="{23F3BF2D-452F-4C54-9528-8B5A24AF3442}" srcOrd="0" destOrd="0" presId="urn:microsoft.com/office/officeart/2005/8/layout/cycle5"/>
    <dgm:cxn modelId="{ABAB65D6-06EF-45FD-8BAC-3C13B3A535EF}" type="presOf" srcId="{EFCDBE4F-6A6F-4ED9-98D1-6852EE7B4D63}" destId="{BBE61AAB-23E3-4125-B778-3526EDB2E4AB}" srcOrd="0" destOrd="0" presId="urn:microsoft.com/office/officeart/2005/8/layout/cycle5"/>
    <dgm:cxn modelId="{549CC6E6-8B8B-469F-8765-F3BBF21373A8}" type="presOf" srcId="{5DD00540-0C1C-47D9-B6D4-11E6F6DB163B}" destId="{55BAEA0F-0351-4CAF-928F-F631F096C4CC}" srcOrd="0" destOrd="0" presId="urn:microsoft.com/office/officeart/2005/8/layout/cycle5"/>
    <dgm:cxn modelId="{D0B018EB-904A-4B04-8E36-F0FAD9BECE3C}" type="presOf" srcId="{FFD0B80C-326F-4CA3-A32C-D06953AD2932}" destId="{63009571-0CFC-433B-AF08-60A986964157}" srcOrd="0" destOrd="0" presId="urn:microsoft.com/office/officeart/2005/8/layout/cycle5"/>
    <dgm:cxn modelId="{4DF9BFF9-9B91-48B0-9C52-6569C16A8077}" srcId="{DED5B210-100F-4472-B8DE-F8D1D0E0E1EA}" destId="{683FBB12-F552-4671-913E-06E7E06DD4F5}" srcOrd="1" destOrd="0" parTransId="{F2818A6C-73E4-4A30-BC28-A5702BBA4C83}" sibTransId="{9C14DE87-E110-4FEA-BD86-9BF3D4A24023}"/>
    <dgm:cxn modelId="{69AD67FA-7108-4AEA-B218-53684F98F9C9}" type="presOf" srcId="{A237F76E-AB24-4AF1-B09A-5624DB307A7B}" destId="{A8CE4F45-2365-4F43-8A9B-5A30D5F0B855}" srcOrd="0" destOrd="0" presId="urn:microsoft.com/office/officeart/2005/8/layout/cycle5"/>
    <dgm:cxn modelId="{BFF2761C-1F22-4173-9E53-541DC9BE340A}" type="presParOf" srcId="{02A9CA25-A190-480A-899F-1E2D15ABA6B2}" destId="{3FC5A6DC-1F50-4698-BADE-FFA8C9359DDA}" srcOrd="0" destOrd="0" presId="urn:microsoft.com/office/officeart/2005/8/layout/cycle5"/>
    <dgm:cxn modelId="{5EC449DB-620B-47C1-A267-5BC56EB5277A}" type="presParOf" srcId="{02A9CA25-A190-480A-899F-1E2D15ABA6B2}" destId="{3C2713EF-49F5-41BC-9DD5-D8D025D5F663}" srcOrd="1" destOrd="0" presId="urn:microsoft.com/office/officeart/2005/8/layout/cycle5"/>
    <dgm:cxn modelId="{0F3CDBC6-E23B-4A4D-910D-AD9E05C8B971}" type="presParOf" srcId="{02A9CA25-A190-480A-899F-1E2D15ABA6B2}" destId="{23F3BF2D-452F-4C54-9528-8B5A24AF3442}" srcOrd="2" destOrd="0" presId="urn:microsoft.com/office/officeart/2005/8/layout/cycle5"/>
    <dgm:cxn modelId="{95CA9205-298D-4194-978C-8BA82F887548}" type="presParOf" srcId="{02A9CA25-A190-480A-899F-1E2D15ABA6B2}" destId="{6D7741B6-819A-46A3-82A5-DE75120F950E}" srcOrd="3" destOrd="0" presId="urn:microsoft.com/office/officeart/2005/8/layout/cycle5"/>
    <dgm:cxn modelId="{D1597C78-D70A-4ECE-BFF2-6644336F434C}" type="presParOf" srcId="{02A9CA25-A190-480A-899F-1E2D15ABA6B2}" destId="{70851511-BCCC-436A-92F3-088348806C4B}" srcOrd="4" destOrd="0" presId="urn:microsoft.com/office/officeart/2005/8/layout/cycle5"/>
    <dgm:cxn modelId="{D17FE7FC-A9B1-4D5F-A180-2F63BAFBBA44}" type="presParOf" srcId="{02A9CA25-A190-480A-899F-1E2D15ABA6B2}" destId="{286A9028-C541-42AD-82BC-5213FBF83011}" srcOrd="5" destOrd="0" presId="urn:microsoft.com/office/officeart/2005/8/layout/cycle5"/>
    <dgm:cxn modelId="{4352A33A-E0DE-4DA4-997E-7DEA6C8594E0}" type="presParOf" srcId="{02A9CA25-A190-480A-899F-1E2D15ABA6B2}" destId="{2E78F5BF-F65F-406C-8D99-56A1FA6FBA6C}" srcOrd="6" destOrd="0" presId="urn:microsoft.com/office/officeart/2005/8/layout/cycle5"/>
    <dgm:cxn modelId="{EE75456E-FEB2-44CB-8B6C-21927EE6120D}" type="presParOf" srcId="{02A9CA25-A190-480A-899F-1E2D15ABA6B2}" destId="{0DDEB9CC-C221-474E-A832-35CC56F2D35C}" srcOrd="7" destOrd="0" presId="urn:microsoft.com/office/officeart/2005/8/layout/cycle5"/>
    <dgm:cxn modelId="{4D9BCF50-4DE7-47CC-A1FB-3143BCDA86B7}" type="presParOf" srcId="{02A9CA25-A190-480A-899F-1E2D15ABA6B2}" destId="{BBE61AAB-23E3-4125-B778-3526EDB2E4AB}" srcOrd="8" destOrd="0" presId="urn:microsoft.com/office/officeart/2005/8/layout/cycle5"/>
    <dgm:cxn modelId="{C1BC081A-DE55-42A8-93B8-1389856A253C}" type="presParOf" srcId="{02A9CA25-A190-480A-899F-1E2D15ABA6B2}" destId="{8B6BF982-1EDE-41B4-8CD2-072EBB3DFAEE}" srcOrd="9" destOrd="0" presId="urn:microsoft.com/office/officeart/2005/8/layout/cycle5"/>
    <dgm:cxn modelId="{DDE49D1F-19A6-4BF1-B76B-038F3E3066A8}" type="presParOf" srcId="{02A9CA25-A190-480A-899F-1E2D15ABA6B2}" destId="{8B0D8F09-FDF1-4580-ADFB-C6CF24D54D81}" srcOrd="10" destOrd="0" presId="urn:microsoft.com/office/officeart/2005/8/layout/cycle5"/>
    <dgm:cxn modelId="{EF131F61-2E0F-46BF-935E-0E85BA4D45D1}" type="presParOf" srcId="{02A9CA25-A190-480A-899F-1E2D15ABA6B2}" destId="{25D67A16-6949-4DCF-9CC0-28122A678481}" srcOrd="11" destOrd="0" presId="urn:microsoft.com/office/officeart/2005/8/layout/cycle5"/>
    <dgm:cxn modelId="{A81468BD-4554-4C78-BF77-F68E117C1F60}" type="presParOf" srcId="{02A9CA25-A190-480A-899F-1E2D15ABA6B2}" destId="{801E6E36-5D71-471A-A46B-909F6BBF3A27}" srcOrd="12" destOrd="0" presId="urn:microsoft.com/office/officeart/2005/8/layout/cycle5"/>
    <dgm:cxn modelId="{39C87BD8-937A-481F-8156-5121728DFF1F}" type="presParOf" srcId="{02A9CA25-A190-480A-899F-1E2D15ABA6B2}" destId="{384B30A0-FDF1-47C5-BAD5-3812BB02E595}" srcOrd="13" destOrd="0" presId="urn:microsoft.com/office/officeart/2005/8/layout/cycle5"/>
    <dgm:cxn modelId="{69EE7DF5-AA74-4119-99B2-A4B9CA366F38}" type="presParOf" srcId="{02A9CA25-A190-480A-899F-1E2D15ABA6B2}" destId="{0F71E6BA-433D-4DEB-8F5B-01D526FC909C}" srcOrd="14" destOrd="0" presId="urn:microsoft.com/office/officeart/2005/8/layout/cycle5"/>
    <dgm:cxn modelId="{1CF952CF-7257-46D7-BED1-C194F2B7F0EA}" type="presParOf" srcId="{02A9CA25-A190-480A-899F-1E2D15ABA6B2}" destId="{04746D29-A235-43A6-83E1-7CF43D6BEC6B}" srcOrd="15" destOrd="0" presId="urn:microsoft.com/office/officeart/2005/8/layout/cycle5"/>
    <dgm:cxn modelId="{B8450483-4B63-4C19-AB97-8F46A5A65640}" type="presParOf" srcId="{02A9CA25-A190-480A-899F-1E2D15ABA6B2}" destId="{C798BDDA-DCEF-4727-BB97-17718B4EBAEC}" srcOrd="16" destOrd="0" presId="urn:microsoft.com/office/officeart/2005/8/layout/cycle5"/>
    <dgm:cxn modelId="{E546EE5F-D526-4887-AF22-261751D479B0}" type="presParOf" srcId="{02A9CA25-A190-480A-899F-1E2D15ABA6B2}" destId="{9BFB1DE4-44FD-42B2-85BA-65779209A09F}" srcOrd="17" destOrd="0" presId="urn:microsoft.com/office/officeart/2005/8/layout/cycle5"/>
    <dgm:cxn modelId="{D25FA9B8-AA35-44A6-8238-022EBDFC2C1A}" type="presParOf" srcId="{02A9CA25-A190-480A-899F-1E2D15ABA6B2}" destId="{55BAEA0F-0351-4CAF-928F-F631F096C4CC}" srcOrd="18" destOrd="0" presId="urn:microsoft.com/office/officeart/2005/8/layout/cycle5"/>
    <dgm:cxn modelId="{B9E09F65-2318-4FAD-B5AE-AD539FA2700B}" type="presParOf" srcId="{02A9CA25-A190-480A-899F-1E2D15ABA6B2}" destId="{5A420F7F-C7C9-44EE-A64C-12552E5DF7E0}" srcOrd="19" destOrd="0" presId="urn:microsoft.com/office/officeart/2005/8/layout/cycle5"/>
    <dgm:cxn modelId="{011C6DC3-0532-4988-A34E-2BB695E8BC0A}" type="presParOf" srcId="{02A9CA25-A190-480A-899F-1E2D15ABA6B2}" destId="{BE91FB9E-FCA6-4F77-A491-4182032935A9}" srcOrd="20" destOrd="0" presId="urn:microsoft.com/office/officeart/2005/8/layout/cycle5"/>
    <dgm:cxn modelId="{C5AE0291-DBB3-45EC-AF90-181D226C1765}" type="presParOf" srcId="{02A9CA25-A190-480A-899F-1E2D15ABA6B2}" destId="{A8CE4F45-2365-4F43-8A9B-5A30D5F0B855}" srcOrd="21" destOrd="0" presId="urn:microsoft.com/office/officeart/2005/8/layout/cycle5"/>
    <dgm:cxn modelId="{E3CA2EAC-C4DB-4178-AF41-AE9EF13EF27C}" type="presParOf" srcId="{02A9CA25-A190-480A-899F-1E2D15ABA6B2}" destId="{BCAB9C1B-F2D2-47A4-8E25-9A0EBE838A61}" srcOrd="22" destOrd="0" presId="urn:microsoft.com/office/officeart/2005/8/layout/cycle5"/>
    <dgm:cxn modelId="{5B40DE67-A848-40C0-953E-37AB995D70C6}" type="presParOf" srcId="{02A9CA25-A190-480A-899F-1E2D15ABA6B2}" destId="{63009571-0CFC-433B-AF08-60A986964157}" srcOrd="23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112BB813-089D-4741-B3D9-AC72C1882F10}" type="presOf" srcId="{12D59CCD-D9B5-46E0-B327-E2EA613572DD}" destId="{F8A8879A-1585-4743-9D2E-ED8D426EF465}" srcOrd="0" destOrd="0" presId="urn:microsoft.com/office/officeart/2005/8/layout/cycle2"/>
    <dgm:cxn modelId="{A90B621E-CFC3-443F-AFD8-C85CF5F932E8}" type="presOf" srcId="{889DF809-24C7-49D1-896F-DC32446B1B68}" destId="{B64EAF11-39AD-478A-9445-97FF85BE27EF}" srcOrd="0" destOrd="0" presId="urn:microsoft.com/office/officeart/2005/8/layout/cycle2"/>
    <dgm:cxn modelId="{4A2E0A39-0D0C-4587-AFB8-C7C2DAF8D05D}" type="presOf" srcId="{F8209BF3-F497-48F1-B731-E2BD9922A4CC}" destId="{169C2DD3-43B8-44BE-95CF-476513A73FDD}" srcOrd="0" destOrd="0" presId="urn:microsoft.com/office/officeart/2005/8/layout/cycle2"/>
    <dgm:cxn modelId="{91739040-CF42-4DA2-B752-CDC4444D96ED}" type="presOf" srcId="{F60C55F5-D6CE-4976-826C-58469DD6F0B9}" destId="{23DAF576-3583-42B2-9AF1-E0481465D64D}" srcOrd="0" destOrd="0" presId="urn:microsoft.com/office/officeart/2005/8/layout/cycle2"/>
    <dgm:cxn modelId="{03773144-7B05-42E7-8581-4A0B1B35D6C5}" type="presOf" srcId="{12D59CCD-D9B5-46E0-B327-E2EA613572DD}" destId="{E20E9F32-EDAC-475B-BF96-06A5A54158BC}" srcOrd="1" destOrd="0" presId="urn:microsoft.com/office/officeart/2005/8/layout/cycle2"/>
    <dgm:cxn modelId="{BE6D835C-1A98-4DDE-AEF5-212110F7A6E1}" type="presOf" srcId="{990F1C14-FC55-43D1-97AD-AF7C2DBC27D8}" destId="{CB43E37C-5E7E-4C18-B3B0-A4E93D67E22F}" srcOrd="1" destOrd="0" presId="urn:microsoft.com/office/officeart/2005/8/layout/cycle2"/>
    <dgm:cxn modelId="{89C6E164-7A4F-464B-A397-F30AC064CD3C}" type="presOf" srcId="{769F1A32-2CFC-456C-8AAF-FA7D01DCBEFD}" destId="{386DF915-FFD8-480F-AB82-209517EEDEB0}" srcOrd="1" destOrd="0" presId="urn:microsoft.com/office/officeart/2005/8/layout/cycle2"/>
    <dgm:cxn modelId="{089DA06E-C554-43AA-9BDB-B0B3AC39151E}" type="presOf" srcId="{F6A59164-D9E2-42AF-9456-5EDE76C6F2C6}" destId="{7B71613C-BE5F-4D69-B624-4DB4F9489E74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DE51C881-E1A3-4A28-9A69-5710939F7305}" type="presOf" srcId="{8EE3A628-B380-4794-9F59-CF86D59813E1}" destId="{6CA9012B-2F3F-4A3D-96BD-7928CE2235A4}" srcOrd="1" destOrd="0" presId="urn:microsoft.com/office/officeart/2005/8/layout/cycle2"/>
    <dgm:cxn modelId="{E7694882-BFF4-42D9-8940-09EF16EC3980}" type="presOf" srcId="{E67ADE04-E6B4-40C3-81F6-EC61FD805A5B}" destId="{B2110A75-86CB-48C0-9931-6E263D0B869E}" srcOrd="0" destOrd="0" presId="urn:microsoft.com/office/officeart/2005/8/layout/cycle2"/>
    <dgm:cxn modelId="{4907AE84-54B9-4001-BFB1-7117AF219006}" type="presOf" srcId="{DBE4EA6C-8B63-429C-B269-FA2D4F29124F}" destId="{D260A765-0EF9-4E33-96D8-48EDFA32FF5A}" srcOrd="0" destOrd="0" presId="urn:microsoft.com/office/officeart/2005/8/layout/cycle2"/>
    <dgm:cxn modelId="{3EF38F85-C4C8-4B3B-BE7C-40B4C358208B}" type="presOf" srcId="{DBE4EA6C-8B63-429C-B269-FA2D4F29124F}" destId="{023966D0-5731-44B6-9731-C879FFBB8053}" srcOrd="1" destOrd="0" presId="urn:microsoft.com/office/officeart/2005/8/layout/cycle2"/>
    <dgm:cxn modelId="{5122EB89-B1C0-4FE3-B5B0-BA87B8EB1BEF}" type="presOf" srcId="{60D44EFA-BDA0-4FA5-BABC-AA7FC7758FC5}" destId="{89663832-459D-4E7F-8E32-D4D0D2F89F17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89C92091-A2E0-440A-9913-E13BA07A58A2}" type="presOf" srcId="{97203F47-3B5D-46FB-8603-8BCA5039636B}" destId="{15FDB152-B052-4B03-9297-313F9D514D60}" srcOrd="1" destOrd="0" presId="urn:microsoft.com/office/officeart/2005/8/layout/cycle2"/>
    <dgm:cxn modelId="{EA494A91-0EAE-437A-8D38-4834674359BF}" type="presOf" srcId="{8F3F163F-4E47-448C-9AE4-867B2E5CD816}" destId="{733FD20A-E8F5-498D-B8C1-40BF2BBB946E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FB435DA9-A167-461E-AB2E-16F16DBEA60E}" type="presOf" srcId="{990F1C14-FC55-43D1-97AD-AF7C2DBC27D8}" destId="{404A4605-2222-43A9-B06D-A3CD42BABB0B}" srcOrd="0" destOrd="0" presId="urn:microsoft.com/office/officeart/2005/8/layout/cycle2"/>
    <dgm:cxn modelId="{95AED9B7-069A-4344-AB25-1ED56C2C36A2}" type="presOf" srcId="{AD20B547-BE77-4193-8CF4-8200E591C63D}" destId="{666D4A3B-5F69-434D-AB49-BFABEDDC6BE7}" srcOrd="0" destOrd="0" presId="urn:microsoft.com/office/officeart/2005/8/layout/cycle2"/>
    <dgm:cxn modelId="{90C848C1-928E-498D-AA4C-386A727CB4D2}" type="presOf" srcId="{D9F467C4-A10D-4141-85BE-76C5BCB7C4BC}" destId="{FFED39B8-17BB-43B8-960B-0717F9CEE423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0011E4CE-9283-4143-9A84-DF9F22E4367B}" type="presOf" srcId="{31D4B0DA-F573-46A1-8F96-1653226731A5}" destId="{4DE8EA62-96B7-4104-A7B6-A79B44633A78}" srcOrd="0" destOrd="0" presId="urn:microsoft.com/office/officeart/2005/8/layout/cycle2"/>
    <dgm:cxn modelId="{FD1BFED0-5BEA-4793-9567-381FE7776089}" type="presOf" srcId="{97203F47-3B5D-46FB-8603-8BCA5039636B}" destId="{9D6A8F8D-1137-4344-AA99-D71C7CF1C809}" srcOrd="0" destOrd="0" presId="urn:microsoft.com/office/officeart/2005/8/layout/cycle2"/>
    <dgm:cxn modelId="{97B710E1-B128-4815-8EE9-47CA5143EA62}" type="presOf" srcId="{F0F5CFF3-2133-47EA-A10D-999CEBA5A9B4}" destId="{0167810C-B39E-49B6-AFE5-ABFB8D750795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7C4082EE-523D-4A2C-AF65-9A125213A2D4}" type="presOf" srcId="{F6A59164-D9E2-42AF-9456-5EDE76C6F2C6}" destId="{39415C20-E6E3-4051-A3EF-2621EBF6F860}" srcOrd="0" destOrd="0" presId="urn:microsoft.com/office/officeart/2005/8/layout/cycle2"/>
    <dgm:cxn modelId="{2A01DAF2-62ED-46EB-B447-CB4FAD72CE73}" type="presOf" srcId="{769F1A32-2CFC-456C-8AAF-FA7D01DCBEFD}" destId="{4F6397FE-9711-46DA-A151-9214037637C3}" srcOrd="0" destOrd="0" presId="urn:microsoft.com/office/officeart/2005/8/layout/cycle2"/>
    <dgm:cxn modelId="{F51813FC-4974-4DEF-A98C-C45B44D4DFF0}" type="presOf" srcId="{8EE3A628-B380-4794-9F59-CF86D59813E1}" destId="{8E60590D-9230-4410-8898-9E8E33BAF0FA}" srcOrd="0" destOrd="0" presId="urn:microsoft.com/office/officeart/2005/8/layout/cycle2"/>
    <dgm:cxn modelId="{48C661FC-C6BE-4A05-80D0-DEE60C65502D}" type="presOf" srcId="{F8209BF3-F497-48F1-B731-E2BD9922A4CC}" destId="{765E6C7F-0315-40C4-AFE9-B303A628789A}" srcOrd="1" destOrd="0" presId="urn:microsoft.com/office/officeart/2005/8/layout/cycle2"/>
    <dgm:cxn modelId="{D0D6E42B-6C4A-4971-A53A-6B237203FEE5}" type="presParOf" srcId="{B2110A75-86CB-48C0-9931-6E263D0B869E}" destId="{0167810C-B39E-49B6-AFE5-ABFB8D750795}" srcOrd="0" destOrd="0" presId="urn:microsoft.com/office/officeart/2005/8/layout/cycle2"/>
    <dgm:cxn modelId="{60D14EF9-9E02-45A3-A3C0-3C7C4A42CC72}" type="presParOf" srcId="{B2110A75-86CB-48C0-9931-6E263D0B869E}" destId="{169C2DD3-43B8-44BE-95CF-476513A73FDD}" srcOrd="1" destOrd="0" presId="urn:microsoft.com/office/officeart/2005/8/layout/cycle2"/>
    <dgm:cxn modelId="{C82AB101-199E-458C-B9A5-1742A1487FEC}" type="presParOf" srcId="{169C2DD3-43B8-44BE-95CF-476513A73FDD}" destId="{765E6C7F-0315-40C4-AFE9-B303A628789A}" srcOrd="0" destOrd="0" presId="urn:microsoft.com/office/officeart/2005/8/layout/cycle2"/>
    <dgm:cxn modelId="{21D7029D-2496-45CA-884F-F3B986380AFF}" type="presParOf" srcId="{B2110A75-86CB-48C0-9931-6E263D0B869E}" destId="{23DAF576-3583-42B2-9AF1-E0481465D64D}" srcOrd="2" destOrd="0" presId="urn:microsoft.com/office/officeart/2005/8/layout/cycle2"/>
    <dgm:cxn modelId="{7FDD1BC6-03BC-414F-9E37-509956FAD4A0}" type="presParOf" srcId="{B2110A75-86CB-48C0-9931-6E263D0B869E}" destId="{F8A8879A-1585-4743-9D2E-ED8D426EF465}" srcOrd="3" destOrd="0" presId="urn:microsoft.com/office/officeart/2005/8/layout/cycle2"/>
    <dgm:cxn modelId="{37A77238-BBA8-48BE-9614-892DA46E6E4A}" type="presParOf" srcId="{F8A8879A-1585-4743-9D2E-ED8D426EF465}" destId="{E20E9F32-EDAC-475B-BF96-06A5A54158BC}" srcOrd="0" destOrd="0" presId="urn:microsoft.com/office/officeart/2005/8/layout/cycle2"/>
    <dgm:cxn modelId="{3D3E7652-7F12-461B-890C-514C7E63E61A}" type="presParOf" srcId="{B2110A75-86CB-48C0-9931-6E263D0B869E}" destId="{89663832-459D-4E7F-8E32-D4D0D2F89F17}" srcOrd="4" destOrd="0" presId="urn:microsoft.com/office/officeart/2005/8/layout/cycle2"/>
    <dgm:cxn modelId="{BB0361EA-ADF1-417F-8D3A-ED74FC46F329}" type="presParOf" srcId="{B2110A75-86CB-48C0-9931-6E263D0B869E}" destId="{9D6A8F8D-1137-4344-AA99-D71C7CF1C809}" srcOrd="5" destOrd="0" presId="urn:microsoft.com/office/officeart/2005/8/layout/cycle2"/>
    <dgm:cxn modelId="{1FDD11B8-8D79-48E2-87B5-C8B56902DF17}" type="presParOf" srcId="{9D6A8F8D-1137-4344-AA99-D71C7CF1C809}" destId="{15FDB152-B052-4B03-9297-313F9D514D60}" srcOrd="0" destOrd="0" presId="urn:microsoft.com/office/officeart/2005/8/layout/cycle2"/>
    <dgm:cxn modelId="{FA929959-6B12-489D-8858-88CB048E0717}" type="presParOf" srcId="{B2110A75-86CB-48C0-9931-6E263D0B869E}" destId="{B64EAF11-39AD-478A-9445-97FF85BE27EF}" srcOrd="6" destOrd="0" presId="urn:microsoft.com/office/officeart/2005/8/layout/cycle2"/>
    <dgm:cxn modelId="{DF7EE534-3A31-496C-B9B8-9D988C6ECBC6}" type="presParOf" srcId="{B2110A75-86CB-48C0-9931-6E263D0B869E}" destId="{39415C20-E6E3-4051-A3EF-2621EBF6F860}" srcOrd="7" destOrd="0" presId="urn:microsoft.com/office/officeart/2005/8/layout/cycle2"/>
    <dgm:cxn modelId="{0B8C9D94-DF3A-4102-8EF5-130BB5FADEEE}" type="presParOf" srcId="{39415C20-E6E3-4051-A3EF-2621EBF6F860}" destId="{7B71613C-BE5F-4D69-B624-4DB4F9489E74}" srcOrd="0" destOrd="0" presId="urn:microsoft.com/office/officeart/2005/8/layout/cycle2"/>
    <dgm:cxn modelId="{2F85D60A-123C-4EFE-8D05-4AA3AA277497}" type="presParOf" srcId="{B2110A75-86CB-48C0-9931-6E263D0B869E}" destId="{FFED39B8-17BB-43B8-960B-0717F9CEE423}" srcOrd="8" destOrd="0" presId="urn:microsoft.com/office/officeart/2005/8/layout/cycle2"/>
    <dgm:cxn modelId="{EA1665A0-99DB-48AB-ACD2-AE8C189ACCC9}" type="presParOf" srcId="{B2110A75-86CB-48C0-9931-6E263D0B869E}" destId="{4F6397FE-9711-46DA-A151-9214037637C3}" srcOrd="9" destOrd="0" presId="urn:microsoft.com/office/officeart/2005/8/layout/cycle2"/>
    <dgm:cxn modelId="{BC3141C0-3242-4F9E-93D5-E47C88D8D9D3}" type="presParOf" srcId="{4F6397FE-9711-46DA-A151-9214037637C3}" destId="{386DF915-FFD8-480F-AB82-209517EEDEB0}" srcOrd="0" destOrd="0" presId="urn:microsoft.com/office/officeart/2005/8/layout/cycle2"/>
    <dgm:cxn modelId="{FE7EC3C5-EAFF-409F-87F7-85335D7CDCE7}" type="presParOf" srcId="{B2110A75-86CB-48C0-9931-6E263D0B869E}" destId="{666D4A3B-5F69-434D-AB49-BFABEDDC6BE7}" srcOrd="10" destOrd="0" presId="urn:microsoft.com/office/officeart/2005/8/layout/cycle2"/>
    <dgm:cxn modelId="{ED2B1B9D-0064-47B8-90A8-AF5E00F86A2F}" type="presParOf" srcId="{B2110A75-86CB-48C0-9931-6E263D0B869E}" destId="{D260A765-0EF9-4E33-96D8-48EDFA32FF5A}" srcOrd="11" destOrd="0" presId="urn:microsoft.com/office/officeart/2005/8/layout/cycle2"/>
    <dgm:cxn modelId="{532350BC-8EF0-41FE-98CD-09CA30DC2070}" type="presParOf" srcId="{D260A765-0EF9-4E33-96D8-48EDFA32FF5A}" destId="{023966D0-5731-44B6-9731-C879FFBB8053}" srcOrd="0" destOrd="0" presId="urn:microsoft.com/office/officeart/2005/8/layout/cycle2"/>
    <dgm:cxn modelId="{2B0FC1F4-021A-43EC-AC2D-D002505CE4BC}" type="presParOf" srcId="{B2110A75-86CB-48C0-9931-6E263D0B869E}" destId="{4DE8EA62-96B7-4104-A7B6-A79B44633A78}" srcOrd="12" destOrd="0" presId="urn:microsoft.com/office/officeart/2005/8/layout/cycle2"/>
    <dgm:cxn modelId="{E2236EE1-BD10-4BD9-8565-FEEC62F193E7}" type="presParOf" srcId="{B2110A75-86CB-48C0-9931-6E263D0B869E}" destId="{404A4605-2222-43A9-B06D-A3CD42BABB0B}" srcOrd="13" destOrd="0" presId="urn:microsoft.com/office/officeart/2005/8/layout/cycle2"/>
    <dgm:cxn modelId="{C954B204-CA49-4928-912E-9CF45A9812A0}" type="presParOf" srcId="{404A4605-2222-43A9-B06D-A3CD42BABB0B}" destId="{CB43E37C-5E7E-4C18-B3B0-A4E93D67E22F}" srcOrd="0" destOrd="0" presId="urn:microsoft.com/office/officeart/2005/8/layout/cycle2"/>
    <dgm:cxn modelId="{4E6E0558-83FC-4948-96EF-0EF2297428B6}" type="presParOf" srcId="{B2110A75-86CB-48C0-9931-6E263D0B869E}" destId="{733FD20A-E8F5-498D-B8C1-40BF2BBB946E}" srcOrd="14" destOrd="0" presId="urn:microsoft.com/office/officeart/2005/8/layout/cycle2"/>
    <dgm:cxn modelId="{5E62050E-A8F3-4615-A1FC-BA241C454E6A}" type="presParOf" srcId="{B2110A75-86CB-48C0-9931-6E263D0B869E}" destId="{8E60590D-9230-4410-8898-9E8E33BAF0FA}" srcOrd="15" destOrd="0" presId="urn:microsoft.com/office/officeart/2005/8/layout/cycle2"/>
    <dgm:cxn modelId="{6F8538B8-3C24-4D45-901A-FED482F6D1BE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260FFB-EB70-4F8C-B54A-6AAF0A02A743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1F784A7-52F5-4A98-919D-31DD7AC0308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C7F940F8-0AC8-45D0-BCE8-1C4152EA5519}" type="parTrans" cxnId="{279A3890-E550-443E-816D-39FA76B3D9E6}">
      <dgm:prSet/>
      <dgm:spPr/>
      <dgm:t>
        <a:bodyPr/>
        <a:lstStyle/>
        <a:p>
          <a:endParaRPr lang="en-US"/>
        </a:p>
      </dgm:t>
    </dgm:pt>
    <dgm:pt modelId="{CC06F3E2-6DDC-47A8-8902-219E80FCB4E2}" type="sibTrans" cxnId="{279A3890-E550-443E-816D-39FA76B3D9E6}">
      <dgm:prSet/>
      <dgm:spPr/>
      <dgm:t>
        <a:bodyPr/>
        <a:lstStyle/>
        <a:p>
          <a:endParaRPr lang="en-US"/>
        </a:p>
      </dgm:t>
    </dgm:pt>
    <dgm:pt modelId="{6BBBF36B-6C92-40EC-A152-067C327B6F5F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EB6A7285-2804-4988-94C6-1CA7B48BB725}" type="parTrans" cxnId="{413CAAC9-0311-4869-BC61-000371C32057}">
      <dgm:prSet/>
      <dgm:spPr/>
      <dgm:t>
        <a:bodyPr/>
        <a:lstStyle/>
        <a:p>
          <a:endParaRPr lang="en-US"/>
        </a:p>
      </dgm:t>
    </dgm:pt>
    <dgm:pt modelId="{7FD0B070-C25C-457C-920E-24DF99D79D1A}" type="sibTrans" cxnId="{413CAAC9-0311-4869-BC61-000371C32057}">
      <dgm:prSet/>
      <dgm:spPr/>
      <dgm:t>
        <a:bodyPr/>
        <a:lstStyle/>
        <a:p>
          <a:endParaRPr lang="en-US"/>
        </a:p>
      </dgm:t>
    </dgm:pt>
    <dgm:pt modelId="{73D98584-41E1-4842-A2C0-E765D5BDE764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3C7355FE-0F18-45F3-8DA4-3F28FC4E8986}" type="parTrans" cxnId="{68C80973-5214-4DF8-A886-D4E19B5AF1CA}">
      <dgm:prSet/>
      <dgm:spPr/>
      <dgm:t>
        <a:bodyPr/>
        <a:lstStyle/>
        <a:p>
          <a:endParaRPr lang="en-US"/>
        </a:p>
      </dgm:t>
    </dgm:pt>
    <dgm:pt modelId="{89B30E5D-C0AE-4943-868F-F7E560072109}" type="sibTrans" cxnId="{68C80973-5214-4DF8-A886-D4E19B5AF1CA}">
      <dgm:prSet/>
      <dgm:spPr/>
      <dgm:t>
        <a:bodyPr/>
        <a:lstStyle/>
        <a:p>
          <a:endParaRPr lang="en-US"/>
        </a:p>
      </dgm:t>
    </dgm:pt>
    <dgm:pt modelId="{9AC65053-1C7F-4E73-A2FF-361D2099CD1B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41413135-D0DE-4060-9090-B2881FED73F2}" type="parTrans" cxnId="{208BF430-645C-4394-AE53-28497E72C727}">
      <dgm:prSet/>
      <dgm:spPr/>
      <dgm:t>
        <a:bodyPr/>
        <a:lstStyle/>
        <a:p>
          <a:endParaRPr lang="en-US"/>
        </a:p>
      </dgm:t>
    </dgm:pt>
    <dgm:pt modelId="{50D02B25-D07A-4586-BB56-209426F76348}" type="sibTrans" cxnId="{208BF430-645C-4394-AE53-28497E72C727}">
      <dgm:prSet/>
      <dgm:spPr/>
      <dgm:t>
        <a:bodyPr/>
        <a:lstStyle/>
        <a:p>
          <a:endParaRPr lang="en-US"/>
        </a:p>
      </dgm:t>
    </dgm:pt>
    <dgm:pt modelId="{50B48F38-E64B-4CE8-9148-33AC566D69F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881ACCF6-4179-4836-9F5F-67A64A694169}" type="parTrans" cxnId="{F67D468A-3457-4A91-99C2-E3E4BC9A9271}">
      <dgm:prSet/>
      <dgm:spPr/>
      <dgm:t>
        <a:bodyPr/>
        <a:lstStyle/>
        <a:p>
          <a:endParaRPr lang="en-US"/>
        </a:p>
      </dgm:t>
    </dgm:pt>
    <dgm:pt modelId="{FD977D83-8ED3-4FC3-9A4F-605279D7E3EF}" type="sibTrans" cxnId="{F67D468A-3457-4A91-99C2-E3E4BC9A9271}">
      <dgm:prSet/>
      <dgm:spPr/>
      <dgm:t>
        <a:bodyPr/>
        <a:lstStyle/>
        <a:p>
          <a:endParaRPr lang="en-US"/>
        </a:p>
      </dgm:t>
    </dgm:pt>
    <dgm:pt modelId="{D9C6BD13-53D5-4285-A5CB-BE04676959C1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C77F3A3C-550D-45A0-8917-D29718DB5FB5}" type="parTrans" cxnId="{ADB2900D-07E4-424C-A3E1-089C880D754B}">
      <dgm:prSet/>
      <dgm:spPr/>
      <dgm:t>
        <a:bodyPr/>
        <a:lstStyle/>
        <a:p>
          <a:endParaRPr lang="en-US"/>
        </a:p>
      </dgm:t>
    </dgm:pt>
    <dgm:pt modelId="{13B4F9D7-C48E-4C7D-A8B6-0B7AA3ECC680}" type="sibTrans" cxnId="{ADB2900D-07E4-424C-A3E1-089C880D754B}">
      <dgm:prSet/>
      <dgm:spPr/>
      <dgm:t>
        <a:bodyPr/>
        <a:lstStyle/>
        <a:p>
          <a:endParaRPr lang="en-US"/>
        </a:p>
      </dgm:t>
    </dgm:pt>
    <dgm:pt modelId="{99EC9F86-966F-4568-9534-911017870094}">
      <dgm:prSet phldrT="[Text]"/>
      <dgm:spPr/>
      <dgm:t>
        <a:bodyPr/>
        <a:lstStyle/>
        <a:p>
          <a:r>
            <a:rPr lang="en-US" dirty="0"/>
            <a:t>7</a:t>
          </a:r>
        </a:p>
      </dgm:t>
    </dgm:pt>
    <dgm:pt modelId="{BBA6E25A-7710-42F2-8779-77CCC8714A58}" type="parTrans" cxnId="{2390FE76-E7AF-480A-8A00-342DA8326CEB}">
      <dgm:prSet/>
      <dgm:spPr/>
      <dgm:t>
        <a:bodyPr/>
        <a:lstStyle/>
        <a:p>
          <a:endParaRPr lang="en-US"/>
        </a:p>
      </dgm:t>
    </dgm:pt>
    <dgm:pt modelId="{25DFF457-EEB9-4FAD-B793-5C52E40D9936}" type="sibTrans" cxnId="{2390FE76-E7AF-480A-8A00-342DA8326CEB}">
      <dgm:prSet/>
      <dgm:spPr/>
      <dgm:t>
        <a:bodyPr/>
        <a:lstStyle/>
        <a:p>
          <a:endParaRPr lang="en-US"/>
        </a:p>
      </dgm:t>
    </dgm:pt>
    <dgm:pt modelId="{8C50BBAE-0800-439C-864F-50BFFD4ACADB}">
      <dgm:prSet phldrT="[Text]"/>
      <dgm:spPr/>
      <dgm:t>
        <a:bodyPr/>
        <a:lstStyle/>
        <a:p>
          <a:r>
            <a:rPr lang="en-US" dirty="0"/>
            <a:t>0</a:t>
          </a:r>
        </a:p>
      </dgm:t>
    </dgm:pt>
    <dgm:pt modelId="{6C12DA0E-A872-4C38-9DA0-C46D060D12DF}" type="parTrans" cxnId="{DA9EA787-3AE7-4E15-9699-DD15443B76FC}">
      <dgm:prSet/>
      <dgm:spPr/>
      <dgm:t>
        <a:bodyPr/>
        <a:lstStyle/>
        <a:p>
          <a:endParaRPr lang="en-US"/>
        </a:p>
      </dgm:t>
    </dgm:pt>
    <dgm:pt modelId="{69EC2DA7-E010-45B5-B61A-1807893FC22E}" type="sibTrans" cxnId="{DA9EA787-3AE7-4E15-9699-DD15443B76FC}">
      <dgm:prSet/>
      <dgm:spPr/>
      <dgm:t>
        <a:bodyPr/>
        <a:lstStyle/>
        <a:p>
          <a:endParaRPr lang="en-US"/>
        </a:p>
      </dgm:t>
    </dgm:pt>
    <dgm:pt modelId="{64475F6A-1F04-428D-A62E-C9977CFE435F}" type="pres">
      <dgm:prSet presAssocID="{94260FFB-EB70-4F8C-B54A-6AAF0A02A743}" presName="cycle" presStyleCnt="0">
        <dgm:presLayoutVars>
          <dgm:dir/>
          <dgm:resizeHandles val="exact"/>
        </dgm:presLayoutVars>
      </dgm:prSet>
      <dgm:spPr/>
    </dgm:pt>
    <dgm:pt modelId="{602B3231-99A4-4221-8474-7DAC9B33ECFD}" type="pres">
      <dgm:prSet presAssocID="{51F784A7-52F5-4A98-919D-31DD7AC03080}" presName="node" presStyleLbl="node1" presStyleIdx="0" presStyleCnt="8">
        <dgm:presLayoutVars>
          <dgm:bulletEnabled val="1"/>
        </dgm:presLayoutVars>
      </dgm:prSet>
      <dgm:spPr/>
    </dgm:pt>
    <dgm:pt modelId="{BB5AB858-BF4D-460C-A651-829E0F143004}" type="pres">
      <dgm:prSet presAssocID="{CC06F3E2-6DDC-47A8-8902-219E80FCB4E2}" presName="sibTrans" presStyleLbl="sibTrans2D1" presStyleIdx="0" presStyleCnt="8"/>
      <dgm:spPr/>
    </dgm:pt>
    <dgm:pt modelId="{5BDD9A32-365A-4D82-ACB7-84638431A9D8}" type="pres">
      <dgm:prSet presAssocID="{CC06F3E2-6DDC-47A8-8902-219E80FCB4E2}" presName="connectorText" presStyleLbl="sibTrans2D1" presStyleIdx="0" presStyleCnt="8"/>
      <dgm:spPr/>
    </dgm:pt>
    <dgm:pt modelId="{47778F55-5FA8-46F6-8FAC-7340309D9FC4}" type="pres">
      <dgm:prSet presAssocID="{6BBBF36B-6C92-40EC-A152-067C327B6F5F}" presName="node" presStyleLbl="node1" presStyleIdx="1" presStyleCnt="8">
        <dgm:presLayoutVars>
          <dgm:bulletEnabled val="1"/>
        </dgm:presLayoutVars>
      </dgm:prSet>
      <dgm:spPr/>
    </dgm:pt>
    <dgm:pt modelId="{B3D0EE29-DD02-491D-A689-A2534AFF3BEC}" type="pres">
      <dgm:prSet presAssocID="{7FD0B070-C25C-457C-920E-24DF99D79D1A}" presName="sibTrans" presStyleLbl="sibTrans2D1" presStyleIdx="1" presStyleCnt="8"/>
      <dgm:spPr/>
    </dgm:pt>
    <dgm:pt modelId="{A8666A15-EFD4-4FF4-8B62-B14A73EBDAED}" type="pres">
      <dgm:prSet presAssocID="{7FD0B070-C25C-457C-920E-24DF99D79D1A}" presName="connectorText" presStyleLbl="sibTrans2D1" presStyleIdx="1" presStyleCnt="8"/>
      <dgm:spPr/>
    </dgm:pt>
    <dgm:pt modelId="{826DA095-2B71-4FE6-9FAB-17B44A09ACBD}" type="pres">
      <dgm:prSet presAssocID="{73D98584-41E1-4842-A2C0-E765D5BDE764}" presName="node" presStyleLbl="node1" presStyleIdx="2" presStyleCnt="8">
        <dgm:presLayoutVars>
          <dgm:bulletEnabled val="1"/>
        </dgm:presLayoutVars>
      </dgm:prSet>
      <dgm:spPr/>
    </dgm:pt>
    <dgm:pt modelId="{CAC2A881-EDCD-43BF-A975-2BC590898B46}" type="pres">
      <dgm:prSet presAssocID="{89B30E5D-C0AE-4943-868F-F7E560072109}" presName="sibTrans" presStyleLbl="sibTrans2D1" presStyleIdx="2" presStyleCnt="8"/>
      <dgm:spPr/>
    </dgm:pt>
    <dgm:pt modelId="{C775059B-AEA8-4122-9831-6C1B5B5D3AF1}" type="pres">
      <dgm:prSet presAssocID="{89B30E5D-C0AE-4943-868F-F7E560072109}" presName="connectorText" presStyleLbl="sibTrans2D1" presStyleIdx="2" presStyleCnt="8"/>
      <dgm:spPr/>
    </dgm:pt>
    <dgm:pt modelId="{1BA491E3-B061-479D-8C62-903D6938CFA6}" type="pres">
      <dgm:prSet presAssocID="{9AC65053-1C7F-4E73-A2FF-361D2099CD1B}" presName="node" presStyleLbl="node1" presStyleIdx="3" presStyleCnt="8">
        <dgm:presLayoutVars>
          <dgm:bulletEnabled val="1"/>
        </dgm:presLayoutVars>
      </dgm:prSet>
      <dgm:spPr/>
    </dgm:pt>
    <dgm:pt modelId="{DEED91AB-3C6F-4495-B7CD-776D9210E5A9}" type="pres">
      <dgm:prSet presAssocID="{50D02B25-D07A-4586-BB56-209426F76348}" presName="sibTrans" presStyleLbl="sibTrans2D1" presStyleIdx="3" presStyleCnt="8"/>
      <dgm:spPr/>
    </dgm:pt>
    <dgm:pt modelId="{8A9AFFA2-FD19-46AF-BA95-FA021DF99CEC}" type="pres">
      <dgm:prSet presAssocID="{50D02B25-D07A-4586-BB56-209426F76348}" presName="connectorText" presStyleLbl="sibTrans2D1" presStyleIdx="3" presStyleCnt="8"/>
      <dgm:spPr/>
    </dgm:pt>
    <dgm:pt modelId="{B60FAA7E-73A1-4D37-9398-8514BA9C9DE3}" type="pres">
      <dgm:prSet presAssocID="{50B48F38-E64B-4CE8-9148-33AC566D69FD}" presName="node" presStyleLbl="node1" presStyleIdx="4" presStyleCnt="8">
        <dgm:presLayoutVars>
          <dgm:bulletEnabled val="1"/>
        </dgm:presLayoutVars>
      </dgm:prSet>
      <dgm:spPr/>
    </dgm:pt>
    <dgm:pt modelId="{DE622B03-26DB-4D27-832B-B1FD8737A08C}" type="pres">
      <dgm:prSet presAssocID="{FD977D83-8ED3-4FC3-9A4F-605279D7E3EF}" presName="sibTrans" presStyleLbl="sibTrans2D1" presStyleIdx="4" presStyleCnt="8"/>
      <dgm:spPr/>
    </dgm:pt>
    <dgm:pt modelId="{92E4C4E4-6CB6-41D1-89E1-942008F58C07}" type="pres">
      <dgm:prSet presAssocID="{FD977D83-8ED3-4FC3-9A4F-605279D7E3EF}" presName="connectorText" presStyleLbl="sibTrans2D1" presStyleIdx="4" presStyleCnt="8"/>
      <dgm:spPr/>
    </dgm:pt>
    <dgm:pt modelId="{7D10D53B-B473-48FD-9377-F58245365F8C}" type="pres">
      <dgm:prSet presAssocID="{D9C6BD13-53D5-4285-A5CB-BE04676959C1}" presName="node" presStyleLbl="node1" presStyleIdx="5" presStyleCnt="8">
        <dgm:presLayoutVars>
          <dgm:bulletEnabled val="1"/>
        </dgm:presLayoutVars>
      </dgm:prSet>
      <dgm:spPr/>
    </dgm:pt>
    <dgm:pt modelId="{F6A2138F-5062-45DC-9B18-166194705BD5}" type="pres">
      <dgm:prSet presAssocID="{13B4F9D7-C48E-4C7D-A8B6-0B7AA3ECC680}" presName="sibTrans" presStyleLbl="sibTrans2D1" presStyleIdx="5" presStyleCnt="8"/>
      <dgm:spPr/>
    </dgm:pt>
    <dgm:pt modelId="{0B49997D-A6D3-462A-B827-0F0E0487F679}" type="pres">
      <dgm:prSet presAssocID="{13B4F9D7-C48E-4C7D-A8B6-0B7AA3ECC680}" presName="connectorText" presStyleLbl="sibTrans2D1" presStyleIdx="5" presStyleCnt="8"/>
      <dgm:spPr/>
    </dgm:pt>
    <dgm:pt modelId="{8637FA6F-DBD9-4B79-9435-29F00CF75FAB}" type="pres">
      <dgm:prSet presAssocID="{99EC9F86-966F-4568-9534-911017870094}" presName="node" presStyleLbl="node1" presStyleIdx="6" presStyleCnt="8">
        <dgm:presLayoutVars>
          <dgm:bulletEnabled val="1"/>
        </dgm:presLayoutVars>
      </dgm:prSet>
      <dgm:spPr/>
    </dgm:pt>
    <dgm:pt modelId="{C14698ED-59EC-4B10-82E9-1CCAB1812213}" type="pres">
      <dgm:prSet presAssocID="{25DFF457-EEB9-4FAD-B793-5C52E40D9936}" presName="sibTrans" presStyleLbl="sibTrans2D1" presStyleIdx="6" presStyleCnt="8"/>
      <dgm:spPr/>
    </dgm:pt>
    <dgm:pt modelId="{7E4902DA-F9C4-43C5-B213-07DC0B5F8B56}" type="pres">
      <dgm:prSet presAssocID="{25DFF457-EEB9-4FAD-B793-5C52E40D9936}" presName="connectorText" presStyleLbl="sibTrans2D1" presStyleIdx="6" presStyleCnt="8"/>
      <dgm:spPr/>
    </dgm:pt>
    <dgm:pt modelId="{3BB13E3B-B980-402F-BAF2-677DE610D4E5}" type="pres">
      <dgm:prSet presAssocID="{8C50BBAE-0800-439C-864F-50BFFD4ACADB}" presName="node" presStyleLbl="node1" presStyleIdx="7" presStyleCnt="8">
        <dgm:presLayoutVars>
          <dgm:bulletEnabled val="1"/>
        </dgm:presLayoutVars>
      </dgm:prSet>
      <dgm:spPr/>
    </dgm:pt>
    <dgm:pt modelId="{19EFCE70-D4EB-47B8-B05E-DA7447C68746}" type="pres">
      <dgm:prSet presAssocID="{69EC2DA7-E010-45B5-B61A-1807893FC22E}" presName="sibTrans" presStyleLbl="sibTrans2D1" presStyleIdx="7" presStyleCnt="8"/>
      <dgm:spPr/>
    </dgm:pt>
    <dgm:pt modelId="{65A59C2D-8B6E-4A75-B26A-B858A03D481D}" type="pres">
      <dgm:prSet presAssocID="{69EC2DA7-E010-45B5-B61A-1807893FC22E}" presName="connectorText" presStyleLbl="sibTrans2D1" presStyleIdx="7" presStyleCnt="8"/>
      <dgm:spPr/>
    </dgm:pt>
  </dgm:ptLst>
  <dgm:cxnLst>
    <dgm:cxn modelId="{D89D2706-2CCB-47FF-8397-4F2C9E4636FD}" type="presOf" srcId="{7FD0B070-C25C-457C-920E-24DF99D79D1A}" destId="{B3D0EE29-DD02-491D-A689-A2534AFF3BEC}" srcOrd="0" destOrd="0" presId="urn:microsoft.com/office/officeart/2005/8/layout/cycle2"/>
    <dgm:cxn modelId="{ADB2900D-07E4-424C-A3E1-089C880D754B}" srcId="{94260FFB-EB70-4F8C-B54A-6AAF0A02A743}" destId="{D9C6BD13-53D5-4285-A5CB-BE04676959C1}" srcOrd="5" destOrd="0" parTransId="{C77F3A3C-550D-45A0-8917-D29718DB5FB5}" sibTransId="{13B4F9D7-C48E-4C7D-A8B6-0B7AA3ECC680}"/>
    <dgm:cxn modelId="{8A98D40E-A730-4D1B-87C8-87B85C93064D}" type="presOf" srcId="{50B48F38-E64B-4CE8-9148-33AC566D69FD}" destId="{B60FAA7E-73A1-4D37-9398-8514BA9C9DE3}" srcOrd="0" destOrd="0" presId="urn:microsoft.com/office/officeart/2005/8/layout/cycle2"/>
    <dgm:cxn modelId="{A8689D0F-B1B8-4522-9883-D3935D405ED2}" type="presOf" srcId="{89B30E5D-C0AE-4943-868F-F7E560072109}" destId="{CAC2A881-EDCD-43BF-A975-2BC590898B46}" srcOrd="0" destOrd="0" presId="urn:microsoft.com/office/officeart/2005/8/layout/cycle2"/>
    <dgm:cxn modelId="{208BF430-645C-4394-AE53-28497E72C727}" srcId="{94260FFB-EB70-4F8C-B54A-6AAF0A02A743}" destId="{9AC65053-1C7F-4E73-A2FF-361D2099CD1B}" srcOrd="3" destOrd="0" parTransId="{41413135-D0DE-4060-9090-B2881FED73F2}" sibTransId="{50D02B25-D07A-4586-BB56-209426F76348}"/>
    <dgm:cxn modelId="{8235D631-569E-4660-ACE5-C8FDBDB0B999}" type="presOf" srcId="{69EC2DA7-E010-45B5-B61A-1807893FC22E}" destId="{65A59C2D-8B6E-4A75-B26A-B858A03D481D}" srcOrd="1" destOrd="0" presId="urn:microsoft.com/office/officeart/2005/8/layout/cycle2"/>
    <dgm:cxn modelId="{85C8F033-D0EF-4A0C-973A-0436D03540E3}" type="presOf" srcId="{51F784A7-52F5-4A98-919D-31DD7AC03080}" destId="{602B3231-99A4-4221-8474-7DAC9B33ECFD}" srcOrd="0" destOrd="0" presId="urn:microsoft.com/office/officeart/2005/8/layout/cycle2"/>
    <dgm:cxn modelId="{0094A440-4EA9-4121-AD84-2019687988FB}" type="presOf" srcId="{69EC2DA7-E010-45B5-B61A-1807893FC22E}" destId="{19EFCE70-D4EB-47B8-B05E-DA7447C68746}" srcOrd="0" destOrd="0" presId="urn:microsoft.com/office/officeart/2005/8/layout/cycle2"/>
    <dgm:cxn modelId="{BEBCFD42-2CFE-4F8B-9A74-98312894F3D9}" type="presOf" srcId="{25DFF457-EEB9-4FAD-B793-5C52E40D9936}" destId="{7E4902DA-F9C4-43C5-B213-07DC0B5F8B56}" srcOrd="1" destOrd="0" presId="urn:microsoft.com/office/officeart/2005/8/layout/cycle2"/>
    <dgm:cxn modelId="{71C71845-C4CE-408A-AC85-7B9FFFB87170}" type="presOf" srcId="{6BBBF36B-6C92-40EC-A152-067C327B6F5F}" destId="{47778F55-5FA8-46F6-8FAC-7340309D9FC4}" srcOrd="0" destOrd="0" presId="urn:microsoft.com/office/officeart/2005/8/layout/cycle2"/>
    <dgm:cxn modelId="{96529348-FCA7-4F49-802D-33C2B1E9CDD1}" type="presOf" srcId="{D9C6BD13-53D5-4285-A5CB-BE04676959C1}" destId="{7D10D53B-B473-48FD-9377-F58245365F8C}" srcOrd="0" destOrd="0" presId="urn:microsoft.com/office/officeart/2005/8/layout/cycle2"/>
    <dgm:cxn modelId="{9408E452-3839-4C89-9285-CEDA3726593C}" type="presOf" srcId="{25DFF457-EEB9-4FAD-B793-5C52E40D9936}" destId="{C14698ED-59EC-4B10-82E9-1CCAB1812213}" srcOrd="0" destOrd="0" presId="urn:microsoft.com/office/officeart/2005/8/layout/cycle2"/>
    <dgm:cxn modelId="{95428653-AF6C-42EC-8BCD-8306F896B002}" type="presOf" srcId="{50D02B25-D07A-4586-BB56-209426F76348}" destId="{8A9AFFA2-FD19-46AF-BA95-FA021DF99CEC}" srcOrd="1" destOrd="0" presId="urn:microsoft.com/office/officeart/2005/8/layout/cycle2"/>
    <dgm:cxn modelId="{CE81835E-0AE6-4FBE-B084-54939844F659}" type="presOf" srcId="{13B4F9D7-C48E-4C7D-A8B6-0B7AA3ECC680}" destId="{0B49997D-A6D3-462A-B827-0F0E0487F679}" srcOrd="1" destOrd="0" presId="urn:microsoft.com/office/officeart/2005/8/layout/cycle2"/>
    <dgm:cxn modelId="{E0B11C64-42F0-4E1B-A39D-D8FA6C64DF95}" type="presOf" srcId="{89B30E5D-C0AE-4943-868F-F7E560072109}" destId="{C775059B-AEA8-4122-9831-6C1B5B5D3AF1}" srcOrd="1" destOrd="0" presId="urn:microsoft.com/office/officeart/2005/8/layout/cycle2"/>
    <dgm:cxn modelId="{68C80973-5214-4DF8-A886-D4E19B5AF1CA}" srcId="{94260FFB-EB70-4F8C-B54A-6AAF0A02A743}" destId="{73D98584-41E1-4842-A2C0-E765D5BDE764}" srcOrd="2" destOrd="0" parTransId="{3C7355FE-0F18-45F3-8DA4-3F28FC4E8986}" sibTransId="{89B30E5D-C0AE-4943-868F-F7E560072109}"/>
    <dgm:cxn modelId="{21C81A76-4ACC-42FA-B8FD-62E98641B04B}" type="presOf" srcId="{50D02B25-D07A-4586-BB56-209426F76348}" destId="{DEED91AB-3C6F-4495-B7CD-776D9210E5A9}" srcOrd="0" destOrd="0" presId="urn:microsoft.com/office/officeart/2005/8/layout/cycle2"/>
    <dgm:cxn modelId="{00517376-CF86-4E6D-856D-DE2E6824B708}" type="presOf" srcId="{8C50BBAE-0800-439C-864F-50BFFD4ACADB}" destId="{3BB13E3B-B980-402F-BAF2-677DE610D4E5}" srcOrd="0" destOrd="0" presId="urn:microsoft.com/office/officeart/2005/8/layout/cycle2"/>
    <dgm:cxn modelId="{2390FE76-E7AF-480A-8A00-342DA8326CEB}" srcId="{94260FFB-EB70-4F8C-B54A-6AAF0A02A743}" destId="{99EC9F86-966F-4568-9534-911017870094}" srcOrd="6" destOrd="0" parTransId="{BBA6E25A-7710-42F2-8779-77CCC8714A58}" sibTransId="{25DFF457-EEB9-4FAD-B793-5C52E40D9936}"/>
    <dgm:cxn modelId="{2EE54583-A531-4611-990A-13531D63C650}" type="presOf" srcId="{FD977D83-8ED3-4FC3-9A4F-605279D7E3EF}" destId="{DE622B03-26DB-4D27-832B-B1FD8737A08C}" srcOrd="0" destOrd="0" presId="urn:microsoft.com/office/officeart/2005/8/layout/cycle2"/>
    <dgm:cxn modelId="{60F36E83-3F62-4056-B90E-A8E3B4AA3643}" type="presOf" srcId="{7FD0B070-C25C-457C-920E-24DF99D79D1A}" destId="{A8666A15-EFD4-4FF4-8B62-B14A73EBDAED}" srcOrd="1" destOrd="0" presId="urn:microsoft.com/office/officeart/2005/8/layout/cycle2"/>
    <dgm:cxn modelId="{DA9EA787-3AE7-4E15-9699-DD15443B76FC}" srcId="{94260FFB-EB70-4F8C-B54A-6AAF0A02A743}" destId="{8C50BBAE-0800-439C-864F-50BFFD4ACADB}" srcOrd="7" destOrd="0" parTransId="{6C12DA0E-A872-4C38-9DA0-C46D060D12DF}" sibTransId="{69EC2DA7-E010-45B5-B61A-1807893FC22E}"/>
    <dgm:cxn modelId="{F67D468A-3457-4A91-99C2-E3E4BC9A9271}" srcId="{94260FFB-EB70-4F8C-B54A-6AAF0A02A743}" destId="{50B48F38-E64B-4CE8-9148-33AC566D69FD}" srcOrd="4" destOrd="0" parTransId="{881ACCF6-4179-4836-9F5F-67A64A694169}" sibTransId="{FD977D83-8ED3-4FC3-9A4F-605279D7E3EF}"/>
    <dgm:cxn modelId="{33EA338C-48B9-4913-AC45-0E61E2CBAD3C}" type="presOf" srcId="{FD977D83-8ED3-4FC3-9A4F-605279D7E3EF}" destId="{92E4C4E4-6CB6-41D1-89E1-942008F58C07}" srcOrd="1" destOrd="0" presId="urn:microsoft.com/office/officeart/2005/8/layout/cycle2"/>
    <dgm:cxn modelId="{279A3890-E550-443E-816D-39FA76B3D9E6}" srcId="{94260FFB-EB70-4F8C-B54A-6AAF0A02A743}" destId="{51F784A7-52F5-4A98-919D-31DD7AC03080}" srcOrd="0" destOrd="0" parTransId="{C7F940F8-0AC8-45D0-BCE8-1C4152EA5519}" sibTransId="{CC06F3E2-6DDC-47A8-8902-219E80FCB4E2}"/>
    <dgm:cxn modelId="{9CC1DF95-494C-4770-9916-9C7F492EF2F1}" type="presOf" srcId="{CC06F3E2-6DDC-47A8-8902-219E80FCB4E2}" destId="{BB5AB858-BF4D-460C-A651-829E0F143004}" srcOrd="0" destOrd="0" presId="urn:microsoft.com/office/officeart/2005/8/layout/cycle2"/>
    <dgm:cxn modelId="{30FCACA6-C93F-4FCD-A545-57CA7CF3705B}" type="presOf" srcId="{13B4F9D7-C48E-4C7D-A8B6-0B7AA3ECC680}" destId="{F6A2138F-5062-45DC-9B18-166194705BD5}" srcOrd="0" destOrd="0" presId="urn:microsoft.com/office/officeart/2005/8/layout/cycle2"/>
    <dgm:cxn modelId="{32F23DC6-77D6-4AB0-BA14-C8B17A62294C}" type="presOf" srcId="{9AC65053-1C7F-4E73-A2FF-361D2099CD1B}" destId="{1BA491E3-B061-479D-8C62-903D6938CFA6}" srcOrd="0" destOrd="0" presId="urn:microsoft.com/office/officeart/2005/8/layout/cycle2"/>
    <dgm:cxn modelId="{413CAAC9-0311-4869-BC61-000371C32057}" srcId="{94260FFB-EB70-4F8C-B54A-6AAF0A02A743}" destId="{6BBBF36B-6C92-40EC-A152-067C327B6F5F}" srcOrd="1" destOrd="0" parTransId="{EB6A7285-2804-4988-94C6-1CA7B48BB725}" sibTransId="{7FD0B070-C25C-457C-920E-24DF99D79D1A}"/>
    <dgm:cxn modelId="{98638BD3-C61A-4F41-A1A0-464DCA52E1A4}" type="presOf" srcId="{CC06F3E2-6DDC-47A8-8902-219E80FCB4E2}" destId="{5BDD9A32-365A-4D82-ACB7-84638431A9D8}" srcOrd="1" destOrd="0" presId="urn:microsoft.com/office/officeart/2005/8/layout/cycle2"/>
    <dgm:cxn modelId="{4C2335DC-A136-4BAD-82C2-81D30ED89320}" type="presOf" srcId="{99EC9F86-966F-4568-9534-911017870094}" destId="{8637FA6F-DBD9-4B79-9435-29F00CF75FAB}" srcOrd="0" destOrd="0" presId="urn:microsoft.com/office/officeart/2005/8/layout/cycle2"/>
    <dgm:cxn modelId="{0DEF80DD-44DD-46B6-89D5-89566DFCC188}" type="presOf" srcId="{94260FFB-EB70-4F8C-B54A-6AAF0A02A743}" destId="{64475F6A-1F04-428D-A62E-C9977CFE435F}" srcOrd="0" destOrd="0" presId="urn:microsoft.com/office/officeart/2005/8/layout/cycle2"/>
    <dgm:cxn modelId="{127332EB-4397-4CB5-98BC-F85AF9553ED6}" type="presOf" srcId="{73D98584-41E1-4842-A2C0-E765D5BDE764}" destId="{826DA095-2B71-4FE6-9FAB-17B44A09ACBD}" srcOrd="0" destOrd="0" presId="urn:microsoft.com/office/officeart/2005/8/layout/cycle2"/>
    <dgm:cxn modelId="{4019FD9A-B84A-4ACA-9B41-C0E16BC48AA7}" type="presParOf" srcId="{64475F6A-1F04-428D-A62E-C9977CFE435F}" destId="{602B3231-99A4-4221-8474-7DAC9B33ECFD}" srcOrd="0" destOrd="0" presId="urn:microsoft.com/office/officeart/2005/8/layout/cycle2"/>
    <dgm:cxn modelId="{D25AB691-A3B5-4C9A-B88F-0B13FCC970D2}" type="presParOf" srcId="{64475F6A-1F04-428D-A62E-C9977CFE435F}" destId="{BB5AB858-BF4D-460C-A651-829E0F143004}" srcOrd="1" destOrd="0" presId="urn:microsoft.com/office/officeart/2005/8/layout/cycle2"/>
    <dgm:cxn modelId="{748E19A3-DFFC-420B-94C2-3653B0AC2716}" type="presParOf" srcId="{BB5AB858-BF4D-460C-A651-829E0F143004}" destId="{5BDD9A32-365A-4D82-ACB7-84638431A9D8}" srcOrd="0" destOrd="0" presId="urn:microsoft.com/office/officeart/2005/8/layout/cycle2"/>
    <dgm:cxn modelId="{12F79881-E70C-49AC-84F6-933EB6BD1654}" type="presParOf" srcId="{64475F6A-1F04-428D-A62E-C9977CFE435F}" destId="{47778F55-5FA8-46F6-8FAC-7340309D9FC4}" srcOrd="2" destOrd="0" presId="urn:microsoft.com/office/officeart/2005/8/layout/cycle2"/>
    <dgm:cxn modelId="{497B969C-3F8F-40BF-9A9A-16621DF75009}" type="presParOf" srcId="{64475F6A-1F04-428D-A62E-C9977CFE435F}" destId="{B3D0EE29-DD02-491D-A689-A2534AFF3BEC}" srcOrd="3" destOrd="0" presId="urn:microsoft.com/office/officeart/2005/8/layout/cycle2"/>
    <dgm:cxn modelId="{434AC054-660F-421E-9F8A-3CE0098B55E2}" type="presParOf" srcId="{B3D0EE29-DD02-491D-A689-A2534AFF3BEC}" destId="{A8666A15-EFD4-4FF4-8B62-B14A73EBDAED}" srcOrd="0" destOrd="0" presId="urn:microsoft.com/office/officeart/2005/8/layout/cycle2"/>
    <dgm:cxn modelId="{D90AD117-43F8-4B52-81D1-D607C81F1946}" type="presParOf" srcId="{64475F6A-1F04-428D-A62E-C9977CFE435F}" destId="{826DA095-2B71-4FE6-9FAB-17B44A09ACBD}" srcOrd="4" destOrd="0" presId="urn:microsoft.com/office/officeart/2005/8/layout/cycle2"/>
    <dgm:cxn modelId="{CFEF3728-97C3-4AAA-A50C-403E069B5A1D}" type="presParOf" srcId="{64475F6A-1F04-428D-A62E-C9977CFE435F}" destId="{CAC2A881-EDCD-43BF-A975-2BC590898B46}" srcOrd="5" destOrd="0" presId="urn:microsoft.com/office/officeart/2005/8/layout/cycle2"/>
    <dgm:cxn modelId="{69A605F0-D4CB-4EA6-A34D-74E5A39543A3}" type="presParOf" srcId="{CAC2A881-EDCD-43BF-A975-2BC590898B46}" destId="{C775059B-AEA8-4122-9831-6C1B5B5D3AF1}" srcOrd="0" destOrd="0" presId="urn:microsoft.com/office/officeart/2005/8/layout/cycle2"/>
    <dgm:cxn modelId="{3D8A4E19-3C94-45F8-B033-DE48C4E0CD39}" type="presParOf" srcId="{64475F6A-1F04-428D-A62E-C9977CFE435F}" destId="{1BA491E3-B061-479D-8C62-903D6938CFA6}" srcOrd="6" destOrd="0" presId="urn:microsoft.com/office/officeart/2005/8/layout/cycle2"/>
    <dgm:cxn modelId="{7DEA6715-D69D-448F-9F1C-F833337D278A}" type="presParOf" srcId="{64475F6A-1F04-428D-A62E-C9977CFE435F}" destId="{DEED91AB-3C6F-4495-B7CD-776D9210E5A9}" srcOrd="7" destOrd="0" presId="urn:microsoft.com/office/officeart/2005/8/layout/cycle2"/>
    <dgm:cxn modelId="{FAF52C02-BBB6-4032-AD9B-8014A73D7CA4}" type="presParOf" srcId="{DEED91AB-3C6F-4495-B7CD-776D9210E5A9}" destId="{8A9AFFA2-FD19-46AF-BA95-FA021DF99CEC}" srcOrd="0" destOrd="0" presId="urn:microsoft.com/office/officeart/2005/8/layout/cycle2"/>
    <dgm:cxn modelId="{E534D95F-C33B-4CCC-BC2C-B4F2A59650D4}" type="presParOf" srcId="{64475F6A-1F04-428D-A62E-C9977CFE435F}" destId="{B60FAA7E-73A1-4D37-9398-8514BA9C9DE3}" srcOrd="8" destOrd="0" presId="urn:microsoft.com/office/officeart/2005/8/layout/cycle2"/>
    <dgm:cxn modelId="{1CE6F951-6CB6-4B43-B11C-C4F312D9669A}" type="presParOf" srcId="{64475F6A-1F04-428D-A62E-C9977CFE435F}" destId="{DE622B03-26DB-4D27-832B-B1FD8737A08C}" srcOrd="9" destOrd="0" presId="urn:microsoft.com/office/officeart/2005/8/layout/cycle2"/>
    <dgm:cxn modelId="{D3DAA611-F019-4CE6-A22D-A398B8F23D70}" type="presParOf" srcId="{DE622B03-26DB-4D27-832B-B1FD8737A08C}" destId="{92E4C4E4-6CB6-41D1-89E1-942008F58C07}" srcOrd="0" destOrd="0" presId="urn:microsoft.com/office/officeart/2005/8/layout/cycle2"/>
    <dgm:cxn modelId="{3E6B51C7-D046-43D7-8524-E5494AE64855}" type="presParOf" srcId="{64475F6A-1F04-428D-A62E-C9977CFE435F}" destId="{7D10D53B-B473-48FD-9377-F58245365F8C}" srcOrd="10" destOrd="0" presId="urn:microsoft.com/office/officeart/2005/8/layout/cycle2"/>
    <dgm:cxn modelId="{2871AF56-91A8-4266-9C77-C1DB70B757EC}" type="presParOf" srcId="{64475F6A-1F04-428D-A62E-C9977CFE435F}" destId="{F6A2138F-5062-45DC-9B18-166194705BD5}" srcOrd="11" destOrd="0" presId="urn:microsoft.com/office/officeart/2005/8/layout/cycle2"/>
    <dgm:cxn modelId="{C39F757C-3404-48FC-B0B5-632C24DAB598}" type="presParOf" srcId="{F6A2138F-5062-45DC-9B18-166194705BD5}" destId="{0B49997D-A6D3-462A-B827-0F0E0487F679}" srcOrd="0" destOrd="0" presId="urn:microsoft.com/office/officeart/2005/8/layout/cycle2"/>
    <dgm:cxn modelId="{35CC8F2E-25DA-438F-8117-99C61490886C}" type="presParOf" srcId="{64475F6A-1F04-428D-A62E-C9977CFE435F}" destId="{8637FA6F-DBD9-4B79-9435-29F00CF75FAB}" srcOrd="12" destOrd="0" presId="urn:microsoft.com/office/officeart/2005/8/layout/cycle2"/>
    <dgm:cxn modelId="{2B73AE6E-14D6-45E8-ACB3-DB7EE1097210}" type="presParOf" srcId="{64475F6A-1F04-428D-A62E-C9977CFE435F}" destId="{C14698ED-59EC-4B10-82E9-1CCAB1812213}" srcOrd="13" destOrd="0" presId="urn:microsoft.com/office/officeart/2005/8/layout/cycle2"/>
    <dgm:cxn modelId="{3B0F7A5E-0CB0-4EDA-BE29-D43EE480FA70}" type="presParOf" srcId="{C14698ED-59EC-4B10-82E9-1CCAB1812213}" destId="{7E4902DA-F9C4-43C5-B213-07DC0B5F8B56}" srcOrd="0" destOrd="0" presId="urn:microsoft.com/office/officeart/2005/8/layout/cycle2"/>
    <dgm:cxn modelId="{8FA374F3-C8D1-4736-BBA4-1AF8E364EA1C}" type="presParOf" srcId="{64475F6A-1F04-428D-A62E-C9977CFE435F}" destId="{3BB13E3B-B980-402F-BAF2-677DE610D4E5}" srcOrd="14" destOrd="0" presId="urn:microsoft.com/office/officeart/2005/8/layout/cycle2"/>
    <dgm:cxn modelId="{F65F09A6-A10A-4979-8952-DD85F4FB26AA}" type="presParOf" srcId="{64475F6A-1F04-428D-A62E-C9977CFE435F}" destId="{19EFCE70-D4EB-47B8-B05E-DA7447C68746}" srcOrd="15" destOrd="0" presId="urn:microsoft.com/office/officeart/2005/8/layout/cycle2"/>
    <dgm:cxn modelId="{8495A0D8-CEC2-49BA-BA16-81C07E0E6885}" type="presParOf" srcId="{19EFCE70-D4EB-47B8-B05E-DA7447C68746}" destId="{65A59C2D-8B6E-4A75-B26A-B858A03D481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5A6DC-1F50-4698-BADE-FFA8C9359DDA}">
      <dsp:nvSpPr>
        <dsp:cNvPr id="0" name=""/>
        <dsp:cNvSpPr/>
      </dsp:nvSpPr>
      <dsp:spPr>
        <a:xfrm>
          <a:off x="1666726" y="831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P0</a:t>
          </a:r>
        </a:p>
      </dsp:txBody>
      <dsp:txXfrm>
        <a:off x="1677011" y="11116"/>
        <a:ext cx="303577" cy="190125"/>
      </dsp:txXfrm>
    </dsp:sp>
    <dsp:sp modelId="{23F3BF2D-452F-4C54-9528-8B5A24AF3442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40558" y="30332"/>
              </a:moveTo>
              <a:arcTo wR="732020" hR="732020" stAng="171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741B6-819A-46A3-82A5-DE75120F950E}">
      <dsp:nvSpPr>
        <dsp:cNvPr id="0" name=""/>
        <dsp:cNvSpPr/>
      </dsp:nvSpPr>
      <dsp:spPr>
        <a:xfrm>
          <a:off x="2184342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P1</a:t>
          </a:r>
        </a:p>
      </dsp:txBody>
      <dsp:txXfrm>
        <a:off x="2194627" y="225520"/>
        <a:ext cx="303577" cy="190125"/>
      </dsp:txXfrm>
    </dsp:sp>
    <dsp:sp modelId="{286A9028-C541-42AD-82BC-5213FBF8301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371509" y="375779"/>
              </a:moveTo>
              <a:arcTo wR="732020" hR="732020" stAng="198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78F5BF-F65F-406C-8D99-56A1FA6FBA6C}">
      <dsp:nvSpPr>
        <dsp:cNvPr id="0" name=""/>
        <dsp:cNvSpPr/>
      </dsp:nvSpPr>
      <dsp:spPr>
        <a:xfrm>
          <a:off x="2398746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P2</a:t>
          </a:r>
        </a:p>
      </dsp:txBody>
      <dsp:txXfrm>
        <a:off x="2409031" y="743137"/>
        <a:ext cx="303577" cy="190125"/>
      </dsp:txXfrm>
    </dsp:sp>
    <dsp:sp modelId="{BBE61AAB-23E3-4125-B778-3526EDB2E4AB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444022" y="902042"/>
              </a:moveTo>
              <a:arcTo wR="732020" hR="732020" stAng="8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BF982-1EDE-41B4-8CD2-072EBB3DFAEE}">
      <dsp:nvSpPr>
        <dsp:cNvPr id="0" name=""/>
        <dsp:cNvSpPr/>
      </dsp:nvSpPr>
      <dsp:spPr>
        <a:xfrm>
          <a:off x="2184342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P3</a:t>
          </a:r>
        </a:p>
      </dsp:txBody>
      <dsp:txXfrm>
        <a:off x="2194627" y="1260753"/>
        <a:ext cx="303577" cy="190125"/>
      </dsp:txXfrm>
    </dsp:sp>
    <dsp:sp modelId="{25D67A16-6949-4DCF-9CC0-28122A678481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1074747" y="1378852"/>
              </a:moveTo>
              <a:arcTo wR="732020" hR="732020" stAng="37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E6E36-5D71-471A-A46B-909F6BBF3A27}">
      <dsp:nvSpPr>
        <dsp:cNvPr id="0" name=""/>
        <dsp:cNvSpPr/>
      </dsp:nvSpPr>
      <dsp:spPr>
        <a:xfrm>
          <a:off x="1666726" y="146487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P4</a:t>
          </a:r>
        </a:p>
      </dsp:txBody>
      <dsp:txXfrm>
        <a:off x="1677011" y="1475157"/>
        <a:ext cx="303577" cy="190125"/>
      </dsp:txXfrm>
    </dsp:sp>
    <dsp:sp modelId="{0F71E6BA-433D-4DEB-8F5B-01D526FC909C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523482" y="1433708"/>
              </a:moveTo>
              <a:arcTo wR="732020" hR="732020" stAng="6393100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46D29-A235-43A6-83E1-7CF43D6BEC6B}">
      <dsp:nvSpPr>
        <dsp:cNvPr id="0" name=""/>
        <dsp:cNvSpPr/>
      </dsp:nvSpPr>
      <dsp:spPr>
        <a:xfrm>
          <a:off x="1149109" y="1250468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P5</a:t>
          </a:r>
        </a:p>
      </dsp:txBody>
      <dsp:txXfrm>
        <a:off x="1159394" y="1260753"/>
        <a:ext cx="303577" cy="190125"/>
      </dsp:txXfrm>
    </dsp:sp>
    <dsp:sp modelId="{9BFB1DE4-44FD-42B2-85BA-65779209A09F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92531" y="1088261"/>
              </a:moveTo>
              <a:arcTo wR="732020" hR="732020" stAng="9052746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AEA0F-0351-4CAF-928F-F631F096C4CC}">
      <dsp:nvSpPr>
        <dsp:cNvPr id="0" name=""/>
        <dsp:cNvSpPr/>
      </dsp:nvSpPr>
      <dsp:spPr>
        <a:xfrm>
          <a:off x="934705" y="732852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P6</a:t>
          </a:r>
        </a:p>
      </dsp:txBody>
      <dsp:txXfrm>
        <a:off x="944990" y="743137"/>
        <a:ext cx="303577" cy="190125"/>
      </dsp:txXfrm>
    </dsp:sp>
    <dsp:sp modelId="{BE91FB9E-FCA6-4F77-A491-4182032935A9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20018" y="561998"/>
              </a:moveTo>
              <a:arcTo wR="732020" hR="732020" stAng="11605823" swAng="941431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CE4F45-2365-4F43-8A9B-5A30D5F0B855}">
      <dsp:nvSpPr>
        <dsp:cNvPr id="0" name=""/>
        <dsp:cNvSpPr/>
      </dsp:nvSpPr>
      <dsp:spPr>
        <a:xfrm>
          <a:off x="1149109" y="215235"/>
          <a:ext cx="324147" cy="2106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P7</a:t>
          </a:r>
        </a:p>
      </dsp:txBody>
      <dsp:txXfrm>
        <a:off x="1159394" y="225520"/>
        <a:ext cx="303577" cy="190125"/>
      </dsp:txXfrm>
    </dsp:sp>
    <dsp:sp modelId="{63009571-0CFC-433B-AF08-60A986964157}">
      <dsp:nvSpPr>
        <dsp:cNvPr id="0" name=""/>
        <dsp:cNvSpPr/>
      </dsp:nvSpPr>
      <dsp:spPr>
        <a:xfrm>
          <a:off x="1096779" y="106179"/>
          <a:ext cx="1464040" cy="1464040"/>
        </a:xfrm>
        <a:custGeom>
          <a:avLst/>
          <a:gdLst/>
          <a:ahLst/>
          <a:cxnLst/>
          <a:rect l="0" t="0" r="0" b="0"/>
          <a:pathLst>
            <a:path>
              <a:moveTo>
                <a:pt x="389293" y="85188"/>
              </a:moveTo>
              <a:arcTo wR="732020" hR="732020" stAng="14524974" swAng="681927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500606" y="688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</a:t>
          </a:r>
        </a:p>
      </dsp:txBody>
      <dsp:txXfrm>
        <a:off x="1563254" y="63336"/>
        <a:ext cx="302491" cy="302491"/>
      </dsp:txXfrm>
    </dsp:sp>
    <dsp:sp modelId="{169C2DD3-43B8-44BE-95CF-476513A73FDD}">
      <dsp:nvSpPr>
        <dsp:cNvPr id="0" name=""/>
        <dsp:cNvSpPr/>
      </dsp:nvSpPr>
      <dsp:spPr>
        <a:xfrm rot="1350000">
          <a:off x="2007628" y="335393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007644" y="335671"/>
        <a:ext cx="993" cy="1080"/>
      </dsp:txXfrm>
    </dsp:sp>
    <dsp:sp modelId="{23DAF576-3583-42B2-9AF1-E0481465D64D}">
      <dsp:nvSpPr>
        <dsp:cNvPr id="0" name=""/>
        <dsp:cNvSpPr/>
      </dsp:nvSpPr>
      <dsp:spPr>
        <a:xfrm>
          <a:off x="2094234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5</a:t>
          </a:r>
        </a:p>
      </dsp:txBody>
      <dsp:txXfrm>
        <a:off x="2156882" y="309225"/>
        <a:ext cx="302491" cy="302491"/>
      </dsp:txXfrm>
    </dsp:sp>
    <dsp:sp modelId="{F8A8879A-1585-4743-9D2E-ED8D426EF465}">
      <dsp:nvSpPr>
        <dsp:cNvPr id="0" name=""/>
        <dsp:cNvSpPr/>
      </dsp:nvSpPr>
      <dsp:spPr>
        <a:xfrm rot="4050000">
          <a:off x="2429131" y="753409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429262" y="753572"/>
        <a:ext cx="993" cy="1080"/>
      </dsp:txXfrm>
    </dsp:sp>
    <dsp:sp modelId="{89663832-459D-4E7F-8E32-D4D0D2F89F17}">
      <dsp:nvSpPr>
        <dsp:cNvPr id="0" name=""/>
        <dsp:cNvSpPr/>
      </dsp:nvSpPr>
      <dsp:spPr>
        <a:xfrm>
          <a:off x="2340124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6</a:t>
          </a:r>
        </a:p>
      </dsp:txBody>
      <dsp:txXfrm>
        <a:off x="2402772" y="902854"/>
        <a:ext cx="302491" cy="302491"/>
      </dsp:txXfrm>
    </dsp:sp>
    <dsp:sp modelId="{9D6A8F8D-1137-4344-AA99-D71C7CF1C809}">
      <dsp:nvSpPr>
        <dsp:cNvPr id="0" name=""/>
        <dsp:cNvSpPr/>
      </dsp:nvSpPr>
      <dsp:spPr>
        <a:xfrm rot="6750000">
          <a:off x="2431596" y="1347038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431891" y="1347201"/>
        <a:ext cx="993" cy="1080"/>
      </dsp:txXfrm>
    </dsp:sp>
    <dsp:sp modelId="{B64EAF11-39AD-478A-9445-97FF85BE27EF}">
      <dsp:nvSpPr>
        <dsp:cNvPr id="0" name=""/>
        <dsp:cNvSpPr/>
      </dsp:nvSpPr>
      <dsp:spPr>
        <a:xfrm>
          <a:off x="2094234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</a:t>
          </a:r>
        </a:p>
      </dsp:txBody>
      <dsp:txXfrm>
        <a:off x="2156882" y="1496482"/>
        <a:ext cx="302491" cy="302491"/>
      </dsp:txXfrm>
    </dsp:sp>
    <dsp:sp modelId="{39415C20-E6E3-4051-A3EF-2621EBF6F860}">
      <dsp:nvSpPr>
        <dsp:cNvPr id="0" name=""/>
        <dsp:cNvSpPr/>
      </dsp:nvSpPr>
      <dsp:spPr>
        <a:xfrm rot="9450000">
          <a:off x="2013580" y="1768540"/>
          <a:ext cx="1419" cy="18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13990" y="1768818"/>
        <a:ext cx="993" cy="1080"/>
      </dsp:txXfrm>
    </dsp:sp>
    <dsp:sp modelId="{FFED39B8-17BB-43B8-960B-0717F9CEE423}">
      <dsp:nvSpPr>
        <dsp:cNvPr id="0" name=""/>
        <dsp:cNvSpPr/>
      </dsp:nvSpPr>
      <dsp:spPr>
        <a:xfrm>
          <a:off x="1500606" y="167972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7</a:t>
          </a:r>
        </a:p>
      </dsp:txBody>
      <dsp:txXfrm>
        <a:off x="1563254" y="1742372"/>
        <a:ext cx="302491" cy="302491"/>
      </dsp:txXfrm>
    </dsp:sp>
    <dsp:sp modelId="{4F6397FE-9711-46DA-A151-9214037637C3}">
      <dsp:nvSpPr>
        <dsp:cNvPr id="0" name=""/>
        <dsp:cNvSpPr/>
      </dsp:nvSpPr>
      <dsp:spPr>
        <a:xfrm rot="12150000">
          <a:off x="1420220" y="1771346"/>
          <a:ext cx="882" cy="1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1420475" y="1771621"/>
        <a:ext cx="617" cy="670"/>
      </dsp:txXfrm>
    </dsp:sp>
    <dsp:sp modelId="{666D4A3B-5F69-434D-AB49-BFABEDDC6BE7}">
      <dsp:nvSpPr>
        <dsp:cNvPr id="0" name=""/>
        <dsp:cNvSpPr/>
      </dsp:nvSpPr>
      <dsp:spPr>
        <a:xfrm>
          <a:off x="906977" y="1433834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0</a:t>
          </a:r>
        </a:p>
      </dsp:txBody>
      <dsp:txXfrm>
        <a:off x="969625" y="1496482"/>
        <a:ext cx="302491" cy="302491"/>
      </dsp:txXfrm>
    </dsp:sp>
    <dsp:sp modelId="{D260A765-0EF9-4E33-96D8-48EDFA32FF5A}">
      <dsp:nvSpPr>
        <dsp:cNvPr id="0" name=""/>
        <dsp:cNvSpPr/>
      </dsp:nvSpPr>
      <dsp:spPr>
        <a:xfrm rot="14850000">
          <a:off x="998989" y="1353674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99060" y="1353807"/>
        <a:ext cx="238" cy="259"/>
      </dsp:txXfrm>
    </dsp:sp>
    <dsp:sp modelId="{4DE8EA62-96B7-4104-A7B6-A79B44633A78}">
      <dsp:nvSpPr>
        <dsp:cNvPr id="0" name=""/>
        <dsp:cNvSpPr/>
      </dsp:nvSpPr>
      <dsp:spPr>
        <a:xfrm>
          <a:off x="661088" y="840206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</a:t>
          </a:r>
        </a:p>
      </dsp:txBody>
      <dsp:txXfrm>
        <a:off x="723736" y="902854"/>
        <a:ext cx="302491" cy="302491"/>
      </dsp:txXfrm>
    </dsp:sp>
    <dsp:sp modelId="{404A4605-2222-43A9-B06D-A3CD42BABB0B}">
      <dsp:nvSpPr>
        <dsp:cNvPr id="0" name=""/>
        <dsp:cNvSpPr/>
      </dsp:nvSpPr>
      <dsp:spPr>
        <a:xfrm rot="17550000">
          <a:off x="996523" y="760045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96554" y="760178"/>
        <a:ext cx="238" cy="259"/>
      </dsp:txXfrm>
    </dsp:sp>
    <dsp:sp modelId="{733FD20A-E8F5-498D-B8C1-40BF2BBB946E}">
      <dsp:nvSpPr>
        <dsp:cNvPr id="0" name=""/>
        <dsp:cNvSpPr/>
      </dsp:nvSpPr>
      <dsp:spPr>
        <a:xfrm>
          <a:off x="906977" y="246577"/>
          <a:ext cx="427787" cy="4277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</a:t>
          </a:r>
        </a:p>
      </dsp:txBody>
      <dsp:txXfrm>
        <a:off x="969625" y="309225"/>
        <a:ext cx="302491" cy="302491"/>
      </dsp:txXfrm>
    </dsp:sp>
    <dsp:sp modelId="{8E60590D-9230-4410-8898-9E8E33BAF0FA}">
      <dsp:nvSpPr>
        <dsp:cNvPr id="0" name=""/>
        <dsp:cNvSpPr/>
      </dsp:nvSpPr>
      <dsp:spPr>
        <a:xfrm rot="20250000">
          <a:off x="1414539" y="338543"/>
          <a:ext cx="340" cy="43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1414543" y="338649"/>
        <a:ext cx="238" cy="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B3231-99A4-4221-8474-7DAC9B33ECFD}">
      <dsp:nvSpPr>
        <dsp:cNvPr id="0" name=""/>
        <dsp:cNvSpPr/>
      </dsp:nvSpPr>
      <dsp:spPr>
        <a:xfrm>
          <a:off x="1048084" y="93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</a:t>
          </a:r>
        </a:p>
      </dsp:txBody>
      <dsp:txXfrm>
        <a:off x="1120521" y="73371"/>
        <a:ext cx="349756" cy="349756"/>
      </dsp:txXfrm>
    </dsp:sp>
    <dsp:sp modelId="{BB5AB858-BF4D-460C-A651-829E0F143004}">
      <dsp:nvSpPr>
        <dsp:cNvPr id="0" name=""/>
        <dsp:cNvSpPr/>
      </dsp:nvSpPr>
      <dsp:spPr>
        <a:xfrm rot="1350000">
          <a:off x="1569385" y="305546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70889" y="331373"/>
        <a:ext cx="92194" cy="100163"/>
      </dsp:txXfrm>
    </dsp:sp>
    <dsp:sp modelId="{47778F55-5FA8-46F6-8FAC-7340309D9FC4}">
      <dsp:nvSpPr>
        <dsp:cNvPr id="0" name=""/>
        <dsp:cNvSpPr/>
      </dsp:nvSpPr>
      <dsp:spPr>
        <a:xfrm>
          <a:off x="1734650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</a:t>
          </a:r>
        </a:p>
      </dsp:txBody>
      <dsp:txXfrm>
        <a:off x="1807087" y="357756"/>
        <a:ext cx="349756" cy="349756"/>
      </dsp:txXfrm>
    </dsp:sp>
    <dsp:sp modelId="{B3D0EE29-DD02-491D-A689-A2534AFF3BEC}">
      <dsp:nvSpPr>
        <dsp:cNvPr id="0" name=""/>
        <dsp:cNvSpPr/>
      </dsp:nvSpPr>
      <dsp:spPr>
        <a:xfrm rot="4050000">
          <a:off x="2056878" y="789004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069074" y="804139"/>
        <a:ext cx="92194" cy="100163"/>
      </dsp:txXfrm>
    </dsp:sp>
    <dsp:sp modelId="{826DA095-2B71-4FE6-9FAB-17B44A09ACBD}">
      <dsp:nvSpPr>
        <dsp:cNvPr id="0" name=""/>
        <dsp:cNvSpPr/>
      </dsp:nvSpPr>
      <dsp:spPr>
        <a:xfrm>
          <a:off x="2019035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</a:t>
          </a:r>
        </a:p>
      </dsp:txBody>
      <dsp:txXfrm>
        <a:off x="2091472" y="1044321"/>
        <a:ext cx="349756" cy="349756"/>
      </dsp:txXfrm>
    </dsp:sp>
    <dsp:sp modelId="{CAC2A881-EDCD-43BF-A975-2BC590898B46}">
      <dsp:nvSpPr>
        <dsp:cNvPr id="0" name=""/>
        <dsp:cNvSpPr/>
      </dsp:nvSpPr>
      <dsp:spPr>
        <a:xfrm rot="6750000">
          <a:off x="2059731" y="1475570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2087047" y="1490705"/>
        <a:ext cx="92194" cy="100163"/>
      </dsp:txXfrm>
    </dsp:sp>
    <dsp:sp modelId="{1BA491E3-B061-479D-8C62-903D6938CFA6}">
      <dsp:nvSpPr>
        <dsp:cNvPr id="0" name=""/>
        <dsp:cNvSpPr/>
      </dsp:nvSpPr>
      <dsp:spPr>
        <a:xfrm>
          <a:off x="1734650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4</a:t>
          </a:r>
        </a:p>
      </dsp:txBody>
      <dsp:txXfrm>
        <a:off x="1807087" y="1730887"/>
        <a:ext cx="349756" cy="349756"/>
      </dsp:txXfrm>
    </dsp:sp>
    <dsp:sp modelId="{DEED91AB-3C6F-4495-B7CD-776D9210E5A9}">
      <dsp:nvSpPr>
        <dsp:cNvPr id="0" name=""/>
        <dsp:cNvSpPr/>
      </dsp:nvSpPr>
      <dsp:spPr>
        <a:xfrm rot="9450000">
          <a:off x="1576273" y="196306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1614281" y="1988889"/>
        <a:ext cx="92194" cy="100163"/>
      </dsp:txXfrm>
    </dsp:sp>
    <dsp:sp modelId="{B60FAA7E-73A1-4D37-9398-8514BA9C9DE3}">
      <dsp:nvSpPr>
        <dsp:cNvPr id="0" name=""/>
        <dsp:cNvSpPr/>
      </dsp:nvSpPr>
      <dsp:spPr>
        <a:xfrm>
          <a:off x="1048084" y="1942835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5</a:t>
          </a:r>
        </a:p>
      </dsp:txBody>
      <dsp:txXfrm>
        <a:off x="1120521" y="2015272"/>
        <a:ext cx="349756" cy="349756"/>
      </dsp:txXfrm>
    </dsp:sp>
    <dsp:sp modelId="{DE622B03-26DB-4D27-832B-B1FD8737A08C}">
      <dsp:nvSpPr>
        <dsp:cNvPr id="0" name=""/>
        <dsp:cNvSpPr/>
      </dsp:nvSpPr>
      <dsp:spPr>
        <a:xfrm rot="12150000">
          <a:off x="889707" y="1965915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927715" y="2006862"/>
        <a:ext cx="92194" cy="100163"/>
      </dsp:txXfrm>
    </dsp:sp>
    <dsp:sp modelId="{7D10D53B-B473-48FD-9377-F58245365F8C}">
      <dsp:nvSpPr>
        <dsp:cNvPr id="0" name=""/>
        <dsp:cNvSpPr/>
      </dsp:nvSpPr>
      <dsp:spPr>
        <a:xfrm>
          <a:off x="361519" y="1658450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6</a:t>
          </a:r>
        </a:p>
      </dsp:txBody>
      <dsp:txXfrm>
        <a:off x="433956" y="1730887"/>
        <a:ext cx="349756" cy="349756"/>
      </dsp:txXfrm>
    </dsp:sp>
    <dsp:sp modelId="{F6A2138F-5062-45DC-9B18-166194705BD5}">
      <dsp:nvSpPr>
        <dsp:cNvPr id="0" name=""/>
        <dsp:cNvSpPr/>
      </dsp:nvSpPr>
      <dsp:spPr>
        <a:xfrm rot="14850000">
          <a:off x="402215" y="1482457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429531" y="1534096"/>
        <a:ext cx="92194" cy="100163"/>
      </dsp:txXfrm>
    </dsp:sp>
    <dsp:sp modelId="{8637FA6F-DBD9-4B79-9435-29F00CF75FAB}">
      <dsp:nvSpPr>
        <dsp:cNvPr id="0" name=""/>
        <dsp:cNvSpPr/>
      </dsp:nvSpPr>
      <dsp:spPr>
        <a:xfrm>
          <a:off x="77134" y="971884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7</a:t>
          </a:r>
        </a:p>
      </dsp:txBody>
      <dsp:txXfrm>
        <a:off x="149571" y="1044321"/>
        <a:ext cx="349756" cy="349756"/>
      </dsp:txXfrm>
    </dsp:sp>
    <dsp:sp modelId="{C14698ED-59EC-4B10-82E9-1CCAB1812213}">
      <dsp:nvSpPr>
        <dsp:cNvPr id="0" name=""/>
        <dsp:cNvSpPr/>
      </dsp:nvSpPr>
      <dsp:spPr>
        <a:xfrm rot="17550000">
          <a:off x="399362" y="795892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11558" y="847531"/>
        <a:ext cx="92194" cy="100163"/>
      </dsp:txXfrm>
    </dsp:sp>
    <dsp:sp modelId="{3BB13E3B-B980-402F-BAF2-677DE610D4E5}">
      <dsp:nvSpPr>
        <dsp:cNvPr id="0" name=""/>
        <dsp:cNvSpPr/>
      </dsp:nvSpPr>
      <dsp:spPr>
        <a:xfrm>
          <a:off x="361519" y="285319"/>
          <a:ext cx="494630" cy="4946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0</a:t>
          </a:r>
        </a:p>
      </dsp:txBody>
      <dsp:txXfrm>
        <a:off x="433956" y="357756"/>
        <a:ext cx="349756" cy="349756"/>
      </dsp:txXfrm>
    </dsp:sp>
    <dsp:sp modelId="{19EFCE70-D4EB-47B8-B05E-DA7447C68746}">
      <dsp:nvSpPr>
        <dsp:cNvPr id="0" name=""/>
        <dsp:cNvSpPr/>
      </dsp:nvSpPr>
      <dsp:spPr>
        <a:xfrm rot="20250000">
          <a:off x="882820" y="308399"/>
          <a:ext cx="131706" cy="166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884324" y="349346"/>
        <a:ext cx="92194" cy="100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628CC7-0A45-4248-95AB-0EC8E663B7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A99EE-394B-4E36-96FC-3FDC9B6040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8D696-569A-4A5E-91FF-8EA8156973F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16002-B887-471C-91F6-230693BF7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D1D2B-530F-45B0-A8BE-9114696953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43865-2F0A-417D-8060-A7A58EE7B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93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A3BBC-A0D8-4675-BC40-C0C8158C4B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B3125A-AD6D-44FB-AAC8-2EF7FB33D3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ACE57EE-1E61-4F74-A821-691FBCCC9EE4}" type="datetimeFigureOut">
              <a:rPr lang="en-US"/>
              <a:pPr>
                <a:defRPr/>
              </a:pPr>
              <a:t>3/19/24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998ACAC-284C-454E-8D0C-E46AB34122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36B723-8A8E-4C97-8025-3E85A30E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B75A4-3269-4C36-B429-127D5C4EC9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1EDF9-8967-495C-B756-57EB964B1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5F9D43-D8E1-406E-B013-BA339E62CC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277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6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1166BEF2-DC5E-467F-BCC3-2B8DA76944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5C892FF-6444-4EE0-9273-509D845A3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3A762E6-DAFE-4F3E-BD4C-14FF85FA7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3A559B-D6B0-451B-9AA5-6CC3144A4A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3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5F9D43-D8E1-406E-B013-BA339E62CCB6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69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24DD0F5B-2F2F-47D8-8C67-1EAA662179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2FA90914-B28A-4CB3-BCE5-BD5DCFF2C7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2283370B-EE75-4910-BA2F-F7A56A393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E16D86-98A6-4EB5-8298-99D586673F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71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67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9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167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1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85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98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5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0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26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2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2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Coordination – Part III </a:t>
            </a:r>
          </a:p>
          <a:p>
            <a:r>
              <a:rPr lang="en-US" sz="3000" dirty="0"/>
              <a:t>Lecture 08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05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itle 1">
            <a:extLst>
              <a:ext uri="{FF2B5EF4-FFF2-40B4-BE49-F238E27FC236}">
                <a16:creationId xmlns:a16="http://schemas.microsoft.com/office/drawing/2014/main" id="{0053FE41-09D0-4BF3-9BF1-BB185613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Token Ring Algorithm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B2AD2D7-7696-4E55-915E-F3C43B89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204704" cy="509016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With a token ring algorithm:</a:t>
            </a:r>
          </a:p>
          <a:p>
            <a:pPr lvl="1"/>
            <a:r>
              <a:rPr lang="en-US" altLang="en-US" sz="2200" dirty="0"/>
              <a:t>Each resource is associated with a </a:t>
            </a:r>
            <a:r>
              <a:rPr lang="en-US" altLang="en-US" sz="2200" i="1" dirty="0"/>
              <a:t>token</a:t>
            </a:r>
          </a:p>
          <a:p>
            <a:pPr lvl="1"/>
            <a:r>
              <a:rPr lang="en-US" altLang="en-US" sz="2200" dirty="0"/>
              <a:t>The token is circulated among the processes</a:t>
            </a:r>
          </a:p>
          <a:p>
            <a:pPr lvl="1"/>
            <a:r>
              <a:rPr lang="en-US" altLang="en-US" sz="2200" dirty="0"/>
              <a:t>The process with the token can access the resource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/>
              <a:t>How is the token circulated among processes?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All processes form a logical ring where each process </a:t>
            </a:r>
            <a:br>
              <a:rPr lang="en-US" sz="2200" dirty="0"/>
            </a:br>
            <a:r>
              <a:rPr lang="en-US" sz="2200" dirty="0"/>
              <a:t>knows its next process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One process is given the </a:t>
            </a:r>
            <a:r>
              <a:rPr lang="en-US" sz="2200" i="1" dirty="0"/>
              <a:t>token</a:t>
            </a:r>
            <a:r>
              <a:rPr lang="en-US" sz="2200" dirty="0"/>
              <a:t> to access 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The process with the token has the right to access </a:t>
            </a:r>
            <a:br>
              <a:rPr lang="en-US" sz="2200" dirty="0"/>
            </a:br>
            <a:r>
              <a:rPr lang="en-US" sz="2200" dirty="0"/>
              <a:t>the resource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If the process has finished accessing the resource </a:t>
            </a:r>
            <a:br>
              <a:rPr lang="en-US" sz="2200" dirty="0"/>
            </a:br>
            <a:r>
              <a:rPr lang="en-US" sz="2200" dirty="0"/>
              <a:t>OR does not want to access the resource: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200" dirty="0"/>
              <a:t>It passes the token to the next process in the ring</a:t>
            </a:r>
          </a:p>
          <a:p>
            <a:pPr lvl="1"/>
            <a:endParaRPr lang="en-US" altLang="en-US" sz="16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69DFE13-72C5-48BC-8C0B-81EB3FF2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3243009"/>
              </p:ext>
            </p:extLst>
          </p:nvPr>
        </p:nvGraphicFramePr>
        <p:xfrm>
          <a:off x="7315200" y="4038601"/>
          <a:ext cx="3657600" cy="167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587C1B7-D2C9-4BC0-A3B4-EEC8CCAC2597}"/>
              </a:ext>
            </a:extLst>
          </p:cNvPr>
          <p:cNvSpPr/>
          <p:nvPr/>
        </p:nvSpPr>
        <p:spPr bwMode="auto">
          <a:xfrm>
            <a:off x="10287000" y="35052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Resource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99851-9AED-4857-9978-A443D4B9D071}"/>
              </a:ext>
            </a:extLst>
          </p:cNvPr>
          <p:cNvCxnSpPr/>
          <p:nvPr/>
        </p:nvCxnSpPr>
        <p:spPr>
          <a:xfrm flipV="1">
            <a:off x="9372600" y="3740150"/>
            <a:ext cx="914400" cy="10795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FC88094-610B-471B-994D-BE8E06A1A96D}"/>
              </a:ext>
            </a:extLst>
          </p:cNvPr>
          <p:cNvSpPr/>
          <p:nvPr/>
        </p:nvSpPr>
        <p:spPr>
          <a:xfrm>
            <a:off x="9372600" y="3619501"/>
            <a:ext cx="5794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8CF0D5-10B3-478B-96BC-7C7E8027D446}"/>
              </a:ext>
            </a:extLst>
          </p:cNvPr>
          <p:cNvSpPr/>
          <p:nvPr/>
        </p:nvSpPr>
        <p:spPr>
          <a:xfrm>
            <a:off x="10134601" y="480060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348B7-5AA5-4EC8-B696-7FF94D9DFAE0}"/>
              </a:ext>
            </a:extLst>
          </p:cNvPr>
          <p:cNvSpPr/>
          <p:nvPr/>
        </p:nvSpPr>
        <p:spPr>
          <a:xfrm>
            <a:off x="9812338" y="5562600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CFED0-C224-4C69-A6AB-6A0381C7C1AE}"/>
              </a:ext>
            </a:extLst>
          </p:cNvPr>
          <p:cNvSpPr/>
          <p:nvPr/>
        </p:nvSpPr>
        <p:spPr>
          <a:xfrm>
            <a:off x="8788401" y="575151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6EE6D3-EC83-4EC0-956A-BFCAC8A66675}"/>
              </a:ext>
            </a:extLst>
          </p:cNvPr>
          <p:cNvSpPr/>
          <p:nvPr/>
        </p:nvSpPr>
        <p:spPr>
          <a:xfrm>
            <a:off x="8145463" y="5437188"/>
            <a:ext cx="246062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9EE3FB-8E71-477B-B4CC-B546F13FF45E}"/>
              </a:ext>
            </a:extLst>
          </p:cNvPr>
          <p:cNvSpPr/>
          <p:nvPr/>
        </p:nvSpPr>
        <p:spPr>
          <a:xfrm>
            <a:off x="7954964" y="4960938"/>
            <a:ext cx="244475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CEA44A-36EA-40F6-A7D7-E80DBE1B6FAC}"/>
              </a:ext>
            </a:extLst>
          </p:cNvPr>
          <p:cNvSpPr/>
          <p:nvPr/>
        </p:nvSpPr>
        <p:spPr>
          <a:xfrm>
            <a:off x="8140701" y="4233863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5CD068-A43A-4C2A-A425-C9BAB734505F}"/>
              </a:ext>
            </a:extLst>
          </p:cNvPr>
          <p:cNvSpPr/>
          <p:nvPr/>
        </p:nvSpPr>
        <p:spPr>
          <a:xfrm>
            <a:off x="8997951" y="3729038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112490-4430-4307-BE85-AFA3EE3AB547}"/>
              </a:ext>
            </a:extLst>
          </p:cNvPr>
          <p:cNvCxnSpPr/>
          <p:nvPr/>
        </p:nvCxnSpPr>
        <p:spPr>
          <a:xfrm flipV="1">
            <a:off x="10134601" y="3840164"/>
            <a:ext cx="322263" cy="3127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DE607CA-B625-4B97-83F0-541B7D219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1" y="3289301"/>
            <a:ext cx="906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665CD8-AD38-4998-9A0D-ED6F02271931}"/>
              </a:ext>
            </a:extLst>
          </p:cNvPr>
          <p:cNvSpPr/>
          <p:nvPr/>
        </p:nvSpPr>
        <p:spPr>
          <a:xfrm>
            <a:off x="8991601" y="3740150"/>
            <a:ext cx="246063" cy="228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800" dirty="0">
                <a:solidFill>
                  <a:schemeClr val="bg1"/>
                </a:solidFill>
              </a:rPr>
              <a:t>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174B9B9-F08F-4E79-A787-955C5BB938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038" y="3833814"/>
            <a:ext cx="9064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C 0.01028 0.00046 0.01393 0.00023 0.02382 0.00185 C 0.0263 0.00231 0.03086 0.00324 0.03086 0.00347 C 0.0345 0.00555 0.03671 0.00578 0.04114 0.00625 C 0.04674 0.00972 0.05442 0.01227 0.06093 0.01365 C 0.06289 0.01481 0.06562 0.01458 0.06692 0.0162 C 0.06783 0.01666 0.0677 0.01782 0.06796 0.01875 C 0.06966 0.02338 0.07096 0.02754 0.07252 0.03217 C 0.07343 0.03912 0.07317 0.03565 0.07317 0.04352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59" y="21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10" grpId="0" animBg="1"/>
      <p:bldP spid="10" grpId="1" animBg="1"/>
      <p:bldP spid="14" grpId="0" animBg="1"/>
      <p:bldP spid="14" grpId="1" animBg="1"/>
      <p:bldP spid="16" grpId="0" animBg="1"/>
      <p:bldP spid="16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7" grpId="0" animBg="1"/>
      <p:bldP spid="7" grpId="1" animBg="1"/>
      <p:bldP spid="7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50FC6AC5-65CD-46C0-ACD2-654A49CA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 about Token Ring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AAF21230-6D40-4A02-A75A-A7A0F3974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371600"/>
            <a:ext cx="10817352" cy="4785360"/>
          </a:xfrm>
        </p:spPr>
        <p:txBody>
          <a:bodyPr>
            <a:noAutofit/>
          </a:bodyPr>
          <a:lstStyle/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provides </a:t>
            </a:r>
            <a:r>
              <a:rPr lang="en-US" sz="2200" i="1" dirty="0"/>
              <a:t>deterministic</a:t>
            </a:r>
            <a:r>
              <a:rPr lang="en-US" sz="2200" dirty="0"/>
              <a:t> mutual exclusion</a:t>
            </a:r>
          </a:p>
          <a:p>
            <a:pPr lvl="1">
              <a:defRPr/>
            </a:pPr>
            <a:r>
              <a:rPr lang="en-US" sz="2000" dirty="0"/>
              <a:t>There is one token, and the resource cannot be accessed without a token</a:t>
            </a:r>
          </a:p>
          <a:p>
            <a:pPr lvl="6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2"/>
              </a:buBlip>
              <a:defRPr/>
            </a:pPr>
            <a:r>
              <a:rPr lang="en-US" sz="2200" dirty="0"/>
              <a:t>Token ring approach avoids starvation</a:t>
            </a:r>
          </a:p>
          <a:p>
            <a:pPr lvl="1">
              <a:defRPr/>
            </a:pPr>
            <a:r>
              <a:rPr lang="en-US" sz="2000" dirty="0"/>
              <a:t>Each process will receive the token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Token ring has a high-message overhead</a:t>
            </a:r>
          </a:p>
          <a:p>
            <a:pPr lvl="1">
              <a:defRPr/>
            </a:pPr>
            <a:r>
              <a:rPr lang="en-US" sz="2000" dirty="0"/>
              <a:t>When no processes need the resource, the token circulates at a high-speed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If the token is lost, it must be re-generated</a:t>
            </a:r>
          </a:p>
          <a:p>
            <a:pPr lvl="1">
              <a:defRPr/>
            </a:pPr>
            <a:r>
              <a:rPr lang="en-US" sz="2000" dirty="0"/>
              <a:t>Detecting the loss of the token is difficult (especially if the amount of time between successive appearances of the token is unbounded)</a:t>
            </a:r>
          </a:p>
          <a:p>
            <a:pPr lvl="4">
              <a:defRPr/>
            </a:pPr>
            <a:endParaRPr lang="en-US" sz="2200" dirty="0"/>
          </a:p>
          <a:p>
            <a:pPr marL="347663" indent="-347663">
              <a:buFontTx/>
              <a:buBlip>
                <a:blip r:embed="rId3"/>
              </a:buBlip>
              <a:defRPr/>
            </a:pPr>
            <a:r>
              <a:rPr lang="en-US" sz="2200" dirty="0"/>
              <a:t>Dead processes must be purged from the ring</a:t>
            </a:r>
          </a:p>
          <a:p>
            <a:pPr lvl="1">
              <a:defRPr/>
            </a:pPr>
            <a:r>
              <a:rPr lang="en-US" sz="2000" dirty="0"/>
              <a:t>ACK based token delivery can assist in purging dead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2322ED9-5779-4DFA-B6DC-1AAB20B84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Comparison of Mutual Exclusion Algorithms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BF24CE-1793-4829-9458-78C773A3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81" y="5012799"/>
            <a:ext cx="9708619" cy="1469066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Assume that:</a:t>
            </a:r>
          </a:p>
          <a:p>
            <a:pPr marL="457200" lvl="1" indent="0">
              <a:buNone/>
            </a:pPr>
            <a:r>
              <a:rPr lang="en-US" altLang="en-US" sz="1600" dirty="0"/>
              <a:t>n = Number of processes in the distributed system</a:t>
            </a:r>
          </a:p>
          <a:p>
            <a:pPr marL="457200" lvl="1" indent="0">
              <a:buNone/>
            </a:pPr>
            <a:r>
              <a:rPr lang="en-US" altLang="en-US" sz="1600" dirty="0"/>
              <a:t>For the Decentralized algorithm:</a:t>
            </a:r>
          </a:p>
          <a:p>
            <a:pPr marL="457200" lvl="1" indent="0">
              <a:buNone/>
            </a:pPr>
            <a:r>
              <a:rPr lang="en-US" altLang="en-US" sz="1600" dirty="0"/>
              <a:t>	m = minimum number of coordinators who have to agree for a process to access a resource</a:t>
            </a:r>
          </a:p>
          <a:p>
            <a:pPr marL="457200" lvl="1" indent="0">
              <a:buNone/>
            </a:pPr>
            <a:r>
              <a:rPr lang="en-US" altLang="en-US" sz="1600" dirty="0"/>
              <a:t>	k = average number of requests made by the process to a coordinator to request for a vote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8043F03-808F-481D-8523-BE9BC8338D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91565"/>
              </p:ext>
            </p:extLst>
          </p:nvPr>
        </p:nvGraphicFramePr>
        <p:xfrm>
          <a:off x="841248" y="1463041"/>
          <a:ext cx="10207752" cy="3387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99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3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Algorithm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Delay</a:t>
                      </a:r>
                      <a:r>
                        <a:rPr lang="en-US" sz="1400" baseline="0" dirty="0"/>
                        <a:t> before a process can access the resource (in message times)</a:t>
                      </a:r>
                      <a:endParaRPr lang="en-US" sz="14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Number of messages required for a process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to access and release the shared resource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Problems</a:t>
                      </a:r>
                    </a:p>
                  </a:txBody>
                  <a:tcPr marT="45738" marB="45738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615">
                <a:tc>
                  <a:txBody>
                    <a:bodyPr/>
                    <a:lstStyle/>
                    <a:p>
                      <a:r>
                        <a:rPr lang="en-US" sz="1800" dirty="0"/>
                        <a:t>Centralized</a:t>
                      </a:r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r>
                        <a:rPr lang="en-US" sz="1800" dirty="0"/>
                        <a:t>Decentralized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1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Token Ring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marT="45738" marB="45738" anchor="ctr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228CBC-6E27-4A1E-B51F-27FDE17B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1" y="2541588"/>
            <a:ext cx="381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CCE267-32CD-47AD-AB94-158080D4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41588"/>
            <a:ext cx="304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EEE120-9059-4AE8-8BA3-245386007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7471" y="2531791"/>
            <a:ext cx="2209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Coordinator crashes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83653-468B-4F36-A539-7FDBF4B99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24" y="3341688"/>
            <a:ext cx="1927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2mk + m; k=1,2,…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02F1E-3935-4F2F-92D1-AEC4B9DFC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9539" y="3341688"/>
            <a:ext cx="638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2mk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53187-FC16-48F4-9393-37717D808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3296702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Large number of messages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430A38-DA1D-4F92-98AD-17E9A297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1" y="4124326"/>
            <a:ext cx="8001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1 to n </a:t>
            </a: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3DBE37-F17D-4000-8CC5-E790FDC4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57663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0 to (n-1)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30F90-81A9-4E26-9FAE-184852CC6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4028487"/>
            <a:ext cx="28670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Token may be lost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</a:rPr>
              <a:t>Ring can cease to exist since processes crash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5" grpId="0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87209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DEFD982-8E39-458C-8D68-CDC9718B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Election in Distributed Systems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036EF19A-F7D3-43BC-AE60-8F54DD5E8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dirty="0"/>
              <a:t>Many distributed algorithms require one process to act as a coordinator</a:t>
            </a:r>
          </a:p>
          <a:p>
            <a:pPr lvl="1"/>
            <a:r>
              <a:rPr lang="en-US" altLang="en-US" dirty="0"/>
              <a:t>Typically, it does not matter which process is elected as the coordinator</a:t>
            </a:r>
          </a:p>
        </p:txBody>
      </p:sp>
      <p:grpSp>
        <p:nvGrpSpPr>
          <p:cNvPr id="2" name="Group 171">
            <a:extLst>
              <a:ext uri="{FF2B5EF4-FFF2-40B4-BE49-F238E27FC236}">
                <a16:creationId xmlns:a16="http://schemas.microsoft.com/office/drawing/2014/main" id="{2B122C02-D3FC-408B-B623-523D04499EAF}"/>
              </a:ext>
            </a:extLst>
          </p:cNvPr>
          <p:cNvGrpSpPr>
            <a:grpSpLocks/>
          </p:cNvGrpSpPr>
          <p:nvPr/>
        </p:nvGrpSpPr>
        <p:grpSpPr bwMode="auto">
          <a:xfrm>
            <a:off x="7758220" y="3429000"/>
            <a:ext cx="2681180" cy="1697647"/>
            <a:chOff x="4381116" y="5105400"/>
            <a:chExt cx="1943484" cy="1027161"/>
          </a:xfrm>
        </p:grpSpPr>
        <p:grpSp>
          <p:nvGrpSpPr>
            <p:cNvPr id="33848" name="Group 4">
              <a:extLst>
                <a:ext uri="{FF2B5EF4-FFF2-40B4-BE49-F238E27FC236}">
                  <a16:creationId xmlns:a16="http://schemas.microsoft.com/office/drawing/2014/main" id="{893E9F2F-52A5-4CDA-9DA0-3A7929BA2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1116" y="5373809"/>
              <a:ext cx="685800" cy="417562"/>
              <a:chOff x="5105400" y="3962397"/>
              <a:chExt cx="3276600" cy="107503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ECFE8B3-2FEE-4D0B-92CB-92E8DA61660E}"/>
                  </a:ext>
                </a:extLst>
              </p:cNvPr>
              <p:cNvSpPr/>
              <p:nvPr/>
            </p:nvSpPr>
            <p:spPr>
              <a:xfrm>
                <a:off x="5105400" y="3962151"/>
                <a:ext cx="3277681" cy="10764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6BD663-8134-4DBB-9A24-EAB1599DFDF7}"/>
                  </a:ext>
                </a:extLst>
              </p:cNvPr>
              <p:cNvSpPr/>
              <p:nvPr/>
            </p:nvSpPr>
            <p:spPr bwMode="auto">
              <a:xfrm>
                <a:off x="5105400" y="3962151"/>
                <a:ext cx="3277681" cy="487364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Client 1</a:t>
                </a:r>
              </a:p>
            </p:txBody>
          </p:sp>
        </p:grpSp>
        <p:grpSp>
          <p:nvGrpSpPr>
            <p:cNvPr id="33849" name="Group 7">
              <a:extLst>
                <a:ext uri="{FF2B5EF4-FFF2-40B4-BE49-F238E27FC236}">
                  <a16:creationId xmlns:a16="http://schemas.microsoft.com/office/drawing/2014/main" id="{C5A759E1-8540-40E5-8B4D-29765E6D37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5638800"/>
              <a:ext cx="762000" cy="493761"/>
              <a:chOff x="5105400" y="3962397"/>
              <a:chExt cx="3640667" cy="127121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26853C2-01C5-4B0B-8F4D-A9E872A145EE}"/>
                  </a:ext>
                </a:extLst>
              </p:cNvPr>
              <p:cNvSpPr/>
              <p:nvPr/>
            </p:nvSpPr>
            <p:spPr>
              <a:xfrm>
                <a:off x="5103395" y="3962226"/>
                <a:ext cx="3642672" cy="127138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A896D5-0641-47DB-9CAA-9D3510141287}"/>
                  </a:ext>
                </a:extLst>
              </p:cNvPr>
              <p:cNvSpPr/>
              <p:nvPr/>
            </p:nvSpPr>
            <p:spPr bwMode="auto">
              <a:xfrm>
                <a:off x="5103395" y="3962226"/>
                <a:ext cx="3642672" cy="48736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2DB351-9F4D-48D6-8E5E-32A250404770}"/>
                </a:ext>
              </a:extLst>
            </p:cNvPr>
            <p:cNvSpPr/>
            <p:nvPr/>
          </p:nvSpPr>
          <p:spPr bwMode="auto">
            <a:xfrm>
              <a:off x="5606364" y="5867748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Resource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C2A3CF-F132-4C59-9E8A-ACE4A75AC851}"/>
                </a:ext>
              </a:extLst>
            </p:cNvPr>
            <p:cNvSpPr/>
            <p:nvPr/>
          </p:nvSpPr>
          <p:spPr>
            <a:xfrm>
              <a:off x="4466678" y="5589351"/>
              <a:ext cx="484344" cy="16954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P1</a:t>
              </a:r>
            </a:p>
          </p:txBody>
        </p:sp>
        <p:grpSp>
          <p:nvGrpSpPr>
            <p:cNvPr id="33854" name="Group 12">
              <a:extLst>
                <a:ext uri="{FF2B5EF4-FFF2-40B4-BE49-F238E27FC236}">
                  <a16:creationId xmlns:a16="http://schemas.microsoft.com/office/drawing/2014/main" id="{BFFE1B1A-AE96-4B1E-BE5A-E20820094C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3559" y="5105400"/>
              <a:ext cx="811041" cy="420639"/>
              <a:chOff x="5105400" y="3962397"/>
              <a:chExt cx="4004734" cy="9338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5443020-1AF2-48A7-91D8-659A56081D10}"/>
                  </a:ext>
                </a:extLst>
              </p:cNvPr>
              <p:cNvSpPr/>
              <p:nvPr/>
            </p:nvSpPr>
            <p:spPr>
              <a:xfrm>
                <a:off x="5104060" y="3962397"/>
                <a:ext cx="4006074" cy="935529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C1728B2-4DC0-4A68-A514-3062EB3D41AB}"/>
                  </a:ext>
                </a:extLst>
              </p:cNvPr>
              <p:cNvSpPr/>
              <p:nvPr/>
            </p:nvSpPr>
            <p:spPr bwMode="auto">
              <a:xfrm>
                <a:off x="5104060" y="3962397"/>
                <a:ext cx="4006074" cy="486038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900" b="1" dirty="0">
                    <a:solidFill>
                      <a:schemeClr val="bg1"/>
                    </a:solidFill>
                  </a:rPr>
                  <a:t>Coordinator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965EF88-C2FA-4743-A3B2-3F481FDCE335}"/>
                </a:ext>
              </a:extLst>
            </p:cNvPr>
            <p:cNvSpPr/>
            <p:nvPr/>
          </p:nvSpPr>
          <p:spPr>
            <a:xfrm>
              <a:off x="5656910" y="5334207"/>
              <a:ext cx="484343" cy="161317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b="1" dirty="0">
                  <a:solidFill>
                    <a:schemeClr val="tx1"/>
                  </a:solidFill>
                </a:rPr>
                <a:t>C1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D46DAD-93C3-4621-BA4C-083F6A41C81B}"/>
                </a:ext>
              </a:extLst>
            </p:cNvPr>
            <p:cNvCxnSpPr>
              <a:endCxn id="15" idx="1"/>
            </p:cNvCxnSpPr>
            <p:nvPr/>
          </p:nvCxnSpPr>
          <p:spPr>
            <a:xfrm flipV="1">
              <a:off x="5067142" y="5215689"/>
              <a:ext cx="446146" cy="1580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942535-B689-458C-96EB-F81257BE60FB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5067142" y="5467540"/>
              <a:ext cx="446146" cy="11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0DF557-5EEA-45EC-AAD2-13BC30D89D18}"/>
                </a:ext>
              </a:extLst>
            </p:cNvPr>
            <p:cNvCxnSpPr/>
            <p:nvPr/>
          </p:nvCxnSpPr>
          <p:spPr>
            <a:xfrm>
              <a:off x="5067142" y="5714454"/>
              <a:ext cx="495038" cy="26831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6889378-E80F-4A2F-9919-B2083819FDAC}"/>
              </a:ext>
            </a:extLst>
          </p:cNvPr>
          <p:cNvSpPr/>
          <p:nvPr/>
        </p:nvSpPr>
        <p:spPr>
          <a:xfrm>
            <a:off x="7670800" y="5168900"/>
            <a:ext cx="3225800" cy="40925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A Centralized Mutual Exclusion Algorithm</a:t>
            </a:r>
          </a:p>
        </p:txBody>
      </p:sp>
      <p:grpSp>
        <p:nvGrpSpPr>
          <p:cNvPr id="13" name="Group 119">
            <a:extLst>
              <a:ext uri="{FF2B5EF4-FFF2-40B4-BE49-F238E27FC236}">
                <a16:creationId xmlns:a16="http://schemas.microsoft.com/office/drawing/2014/main" id="{C4609E58-0860-40AE-83A4-AF823D2E99EC}"/>
              </a:ext>
            </a:extLst>
          </p:cNvPr>
          <p:cNvGrpSpPr>
            <a:grpSpLocks/>
          </p:cNvGrpSpPr>
          <p:nvPr/>
        </p:nvGrpSpPr>
        <p:grpSpPr bwMode="auto">
          <a:xfrm>
            <a:off x="4669631" y="3863975"/>
            <a:ext cx="1820863" cy="1225550"/>
            <a:chOff x="2986881" y="3401840"/>
            <a:chExt cx="2590800" cy="175260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CEF93F0-3940-4986-99F4-56FC0A3957C9}"/>
                </a:ext>
              </a:extLst>
            </p:cNvPr>
            <p:cNvCxnSpPr/>
            <p:nvPr/>
          </p:nvCxnSpPr>
          <p:spPr>
            <a:xfrm>
              <a:off x="4481686" y="4012423"/>
              <a:ext cx="0" cy="22896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E58E531-0481-4CDA-9CB3-27DD2A11B9E5}"/>
                </a:ext>
              </a:extLst>
            </p:cNvPr>
            <p:cNvCxnSpPr/>
            <p:nvPr/>
          </p:nvCxnSpPr>
          <p:spPr>
            <a:xfrm>
              <a:off x="3825863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45EF260-B2D0-43FB-BB2C-1F92F5B0353B}"/>
                </a:ext>
              </a:extLst>
            </p:cNvPr>
            <p:cNvCxnSpPr/>
            <p:nvPr/>
          </p:nvCxnSpPr>
          <p:spPr>
            <a:xfrm>
              <a:off x="5119785" y="4241391"/>
              <a:ext cx="0" cy="22614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812" name="Group 20">
              <a:extLst>
                <a:ext uri="{FF2B5EF4-FFF2-40B4-BE49-F238E27FC236}">
                  <a16:creationId xmlns:a16="http://schemas.microsoft.com/office/drawing/2014/main" id="{0FA77723-8606-4211-AAFF-D3CBC3EFD6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9881" y="3401840"/>
              <a:ext cx="690563" cy="762000"/>
              <a:chOff x="6243638" y="4572000"/>
              <a:chExt cx="690562" cy="76200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E6CFE6C-40FE-4735-B41D-69B2372A52C4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41" name="Group 18">
                <a:extLst>
                  <a:ext uri="{FF2B5EF4-FFF2-40B4-BE49-F238E27FC236}">
                    <a16:creationId xmlns:a16="http://schemas.microsoft.com/office/drawing/2014/main" id="{415F4C1E-E6D2-4F8C-A0F0-A1113505CF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4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1198FACF-D04C-49F6-88C5-35C4BAA0F6C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A5B418F-F382-4193-BB78-B4AC2D04B083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011B028F-64F0-4B39-B863-43F49E5EDC2F}"/>
                    </a:ext>
                  </a:extLst>
                </p:cNvPr>
                <p:cNvCxnSpPr/>
                <p:nvPr/>
              </p:nvCxnSpPr>
              <p:spPr>
                <a:xfrm>
                  <a:off x="7085716" y="4877145"/>
                  <a:ext cx="0" cy="5326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41199703-8344-485B-AD1C-49156AC5E9CB}"/>
                    </a:ext>
                  </a:extLst>
                </p:cNvPr>
                <p:cNvCxnSpPr/>
                <p:nvPr/>
              </p:nvCxnSpPr>
              <p:spPr>
                <a:xfrm flipH="1">
                  <a:off x="7085716" y="5409784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3" name="Group 23">
              <a:extLst>
                <a:ext uri="{FF2B5EF4-FFF2-40B4-BE49-F238E27FC236}">
                  <a16:creationId xmlns:a16="http://schemas.microsoft.com/office/drawing/2014/main" id="{9DDF6CE3-B29A-4AF4-A6AC-38C9815530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7894" y="4392440"/>
              <a:ext cx="690562" cy="762000"/>
              <a:chOff x="6243641" y="4572000"/>
              <a:chExt cx="690563" cy="76200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1E54C16-55F7-4CC0-AC50-0D06169F1ED1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31" name="Group 18">
                <a:extLst>
                  <a:ext uri="{FF2B5EF4-FFF2-40B4-BE49-F238E27FC236}">
                    <a16:creationId xmlns:a16="http://schemas.microsoft.com/office/drawing/2014/main" id="{B7152C81-A6B7-44B8-A9FD-764E32EA0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41" y="4629150"/>
                <a:ext cx="690563" cy="704850"/>
                <a:chOff x="6243638" y="4629150"/>
                <a:chExt cx="1681162" cy="1681162"/>
              </a:xfrm>
            </p:grpSpPr>
            <p:pic>
              <p:nvPicPr>
                <p:cNvPr id="3383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0BAE9863-DCD6-4185-9719-0869CD0F90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9F9AECAC-BD82-44B2-BE8F-8A365DDE2597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6FA20C-552B-488A-AA61-9A6166AE558E}"/>
                    </a:ext>
                  </a:extLst>
                </p:cNvPr>
                <p:cNvCxnSpPr/>
                <p:nvPr/>
              </p:nvCxnSpPr>
              <p:spPr>
                <a:xfrm>
                  <a:off x="6769896" y="4665208"/>
                  <a:ext cx="345209" cy="71467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864AD5A-90A0-41B6-9CF2-0FE9959F495C}"/>
                    </a:ext>
                  </a:extLst>
                </p:cNvPr>
                <p:cNvCxnSpPr/>
                <p:nvPr/>
              </p:nvCxnSpPr>
              <p:spPr>
                <a:xfrm flipH="1">
                  <a:off x="7115104" y="5191102"/>
                  <a:ext cx="373976" cy="182038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3814" name="Group 30">
              <a:extLst>
                <a:ext uri="{FF2B5EF4-FFF2-40B4-BE49-F238E27FC236}">
                  <a16:creationId xmlns:a16="http://schemas.microsoft.com/office/drawing/2014/main" id="{A85408A8-4CEA-4104-8D2A-ABD405CC1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2344" y="4392440"/>
              <a:ext cx="690562" cy="762000"/>
              <a:chOff x="6243638" y="4572000"/>
              <a:chExt cx="690562" cy="762000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D1F7359-7543-4AF5-96F2-7F4705D5D517}"/>
                  </a:ext>
                </a:extLst>
              </p:cNvPr>
              <p:cNvSpPr/>
              <p:nvPr/>
            </p:nvSpPr>
            <p:spPr>
              <a:xfrm>
                <a:off x="6248400" y="4572000"/>
                <a:ext cx="685800" cy="6858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 dirty="0"/>
              </a:p>
            </p:txBody>
          </p:sp>
          <p:grpSp>
            <p:nvGrpSpPr>
              <p:cNvPr id="33821" name="Group 18">
                <a:extLst>
                  <a:ext uri="{FF2B5EF4-FFF2-40B4-BE49-F238E27FC236}">
                    <a16:creationId xmlns:a16="http://schemas.microsoft.com/office/drawing/2014/main" id="{308C762D-455B-43E6-B9CE-346CCFADF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3638" y="4629150"/>
                <a:ext cx="690562" cy="704850"/>
                <a:chOff x="6243638" y="4629150"/>
                <a:chExt cx="1681162" cy="1681162"/>
              </a:xfrm>
            </p:grpSpPr>
            <p:pic>
              <p:nvPicPr>
                <p:cNvPr id="33822" name="Picture 3" descr="C:\Documents and Settings\dd\Local Settings\Temporary Internet Files\Content.IE5\QNWT6PGV\MC900431586[1].png">
                  <a:extLst>
                    <a:ext uri="{FF2B5EF4-FFF2-40B4-BE49-F238E27FC236}">
                      <a16:creationId xmlns:a16="http://schemas.microsoft.com/office/drawing/2014/main" id="{7727DDB2-337B-4A08-B3E3-452E574FCCC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43638" y="4629150"/>
                  <a:ext cx="1681162" cy="16811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C678E9B-6BFD-47B1-981F-7D732E9CD47E}"/>
                    </a:ext>
                  </a:extLst>
                </p:cNvPr>
                <p:cNvSpPr/>
                <p:nvPr/>
              </p:nvSpPr>
              <p:spPr>
                <a:xfrm>
                  <a:off x="6553199" y="4876801"/>
                  <a:ext cx="1066801" cy="1066799"/>
                </a:xfrm>
                <a:prstGeom prst="ellipse">
                  <a:avLst/>
                </a:prstGeom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 prst="softRound"/>
                </a:sp3d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hangingPunct="1">
                    <a:defRPr/>
                  </a:pPr>
                  <a:endParaRPr lang="en-US" dirty="0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AABA1D49-C512-4F2B-B306-77B73BF28629}"/>
                    </a:ext>
                  </a:extLst>
                </p:cNvPr>
                <p:cNvCxnSpPr/>
                <p:nvPr/>
              </p:nvCxnSpPr>
              <p:spPr>
                <a:xfrm flipH="1" flipV="1">
                  <a:off x="7072325" y="5400109"/>
                  <a:ext cx="179794" cy="54612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DA2E67D4-5D42-4D56-B30E-57C903BC651A}"/>
                    </a:ext>
                  </a:extLst>
                </p:cNvPr>
                <p:cNvCxnSpPr/>
                <p:nvPr/>
              </p:nvCxnSpPr>
              <p:spPr>
                <a:xfrm flipH="1">
                  <a:off x="7086708" y="5406853"/>
                  <a:ext cx="38836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028F80-6B6A-47A6-8ADB-25A6FB300C6F}"/>
                </a:ext>
              </a:extLst>
            </p:cNvPr>
            <p:cNvCxnSpPr/>
            <p:nvPr/>
          </p:nvCxnSpPr>
          <p:spPr>
            <a:xfrm>
              <a:off x="3444777" y="4241391"/>
              <a:ext cx="213290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16" name="TextBox 101">
              <a:extLst>
                <a:ext uri="{FF2B5EF4-FFF2-40B4-BE49-F238E27FC236}">
                  <a16:creationId xmlns:a16="http://schemas.microsoft.com/office/drawing/2014/main" id="{9A63741D-3C82-4996-AB9D-B718B03E15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881" y="3430415"/>
              <a:ext cx="1142999" cy="657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900">
                  <a:solidFill>
                    <a:schemeClr val="tx1"/>
                  </a:solidFill>
                </a:rPr>
                <a:t>Time server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2781F1BA-000B-4945-8037-B366471C7A7A}"/>
                </a:ext>
              </a:extLst>
            </p:cNvPr>
            <p:cNvCxnSpPr/>
            <p:nvPr/>
          </p:nvCxnSpPr>
          <p:spPr>
            <a:xfrm>
              <a:off x="3825863" y="3630808"/>
              <a:ext cx="304279" cy="22897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DB4A108-0CCA-402D-90DC-9538F20BDBD5}"/>
              </a:ext>
            </a:extLst>
          </p:cNvPr>
          <p:cNvSpPr/>
          <p:nvPr/>
        </p:nvSpPr>
        <p:spPr>
          <a:xfrm>
            <a:off x="3971695" y="5174285"/>
            <a:ext cx="3494191" cy="388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Berkeley Clock Synchronization Algorithm</a:t>
            </a:r>
          </a:p>
        </p:txBody>
      </p:sp>
      <p:grpSp>
        <p:nvGrpSpPr>
          <p:cNvPr id="26" name="Group 132">
            <a:extLst>
              <a:ext uri="{FF2B5EF4-FFF2-40B4-BE49-F238E27FC236}">
                <a16:creationId xmlns:a16="http://schemas.microsoft.com/office/drawing/2014/main" id="{1957E094-EFF1-4822-9961-644B48FAD457}"/>
              </a:ext>
            </a:extLst>
          </p:cNvPr>
          <p:cNvGrpSpPr>
            <a:grpSpLocks/>
          </p:cNvGrpSpPr>
          <p:nvPr/>
        </p:nvGrpSpPr>
        <p:grpSpPr bwMode="auto">
          <a:xfrm>
            <a:off x="1104661" y="3790840"/>
            <a:ext cx="2673171" cy="1196980"/>
            <a:chOff x="3081069" y="4648200"/>
            <a:chExt cx="3922534" cy="1928026"/>
          </a:xfrm>
        </p:grpSpPr>
        <p:pic>
          <p:nvPicPr>
            <p:cNvPr id="122" name="Picture 2" descr="http://igcministries.org/images/WorldMap.gif">
              <a:extLst>
                <a:ext uri="{FF2B5EF4-FFF2-40B4-BE49-F238E27FC236}">
                  <a16:creationId xmlns:a16="http://schemas.microsoft.com/office/drawing/2014/main" id="{F2122A46-EF83-4716-BE1D-83B92FF29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3081069" y="4648200"/>
              <a:ext cx="3922534" cy="1928026"/>
            </a:xfrm>
            <a:prstGeom prst="rect">
              <a:avLst/>
            </a:prstGeom>
            <a:noFill/>
          </p:spPr>
        </p:pic>
        <p:pic>
          <p:nvPicPr>
            <p:cNvPr id="33804" name="Picture 4" descr="C:\Users\vkolar\AppData\Local\Microsoft\Windows\Temporary Internet Files\Content.IE5\VTHTR7LA\MC900330866[1].wmf">
              <a:extLst>
                <a:ext uri="{FF2B5EF4-FFF2-40B4-BE49-F238E27FC236}">
                  <a16:creationId xmlns:a16="http://schemas.microsoft.com/office/drawing/2014/main" id="{FAD34B4B-0E79-466F-8045-245A47780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6987" y="4840760"/>
              <a:ext cx="435876" cy="732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3" descr="C:\Users\vkolar\AppData\Local\Microsoft\Windows\Temporary Internet Files\Content.IE5\HRUY4RJ7\MC900442122[1].png">
              <a:extLst>
                <a:ext uri="{FF2B5EF4-FFF2-40B4-BE49-F238E27FC236}">
                  <a16:creationId xmlns:a16="http://schemas.microsoft.com/office/drawing/2014/main" id="{5060FF7A-841B-42F9-B423-69B356CDF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1263" y="5151438"/>
              <a:ext cx="477837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5" descr="C:\Users\vkolar\AppData\Local\Microsoft\Windows\Temporary Internet Files\Content.IE5\HRUY4RJ7\MC900331642[1].wmf">
              <a:extLst>
                <a:ext uri="{FF2B5EF4-FFF2-40B4-BE49-F238E27FC236}">
                  <a16:creationId xmlns:a16="http://schemas.microsoft.com/office/drawing/2014/main" id="{2BE5507A-92FA-46CC-A18A-EC3B7C8BC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303" y="5714857"/>
              <a:ext cx="458207" cy="585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B5D2CB4-7160-4DCB-842D-2CE40618264A}"/>
                </a:ext>
              </a:extLst>
            </p:cNvPr>
            <p:cNvCxnSpPr/>
            <p:nvPr/>
          </p:nvCxnSpPr>
          <p:spPr>
            <a:xfrm flipH="1" flipV="1">
              <a:off x="5499314" y="5388326"/>
              <a:ext cx="739698" cy="65871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F1157817-D01A-4C60-BB69-287A8938D4F3}"/>
                </a:ext>
              </a:extLst>
            </p:cNvPr>
            <p:cNvCxnSpPr/>
            <p:nvPr/>
          </p:nvCxnSpPr>
          <p:spPr>
            <a:xfrm flipH="1">
              <a:off x="3774535" y="5388326"/>
              <a:ext cx="1248242" cy="1480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ash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D8A8C5-1BF4-4FA2-AF8A-792B7AA45FFC}"/>
              </a:ext>
            </a:extLst>
          </p:cNvPr>
          <p:cNvSpPr/>
          <p:nvPr/>
        </p:nvSpPr>
        <p:spPr>
          <a:xfrm>
            <a:off x="1072972" y="5179734"/>
            <a:ext cx="2666999" cy="36857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/>
              <a:t>Home Node Selection in Naming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21" grpId="0" animBg="1"/>
      <p:bldP spid="1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2AA961-05ED-4B85-982E-79CB2557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Election Process In a Nutshell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26393408-6E84-4335-869E-873871469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09016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We assume that </a:t>
            </a:r>
            <a:r>
              <a:rPr lang="en-US" altLang="en-US" sz="2400" i="1" dirty="0"/>
              <a:t>any</a:t>
            </a:r>
            <a:r>
              <a:rPr lang="en-US" altLang="en-US" sz="2400" dirty="0"/>
              <a:t>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can initiate the election algorithm to elect a new coordinator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At the end of the election algorithm, the elected coordinator should be unique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Every process </a:t>
            </a:r>
            <a:r>
              <a:rPr lang="en-US" altLang="en-US" sz="2400" i="1" dirty="0"/>
              <a:t>may</a:t>
            </a:r>
            <a:r>
              <a:rPr lang="en-US" altLang="en-US" sz="2400" dirty="0"/>
              <a:t> know the process ID of every other process, </a:t>
            </a:r>
            <a:r>
              <a:rPr lang="en-US" altLang="en-US" sz="2400" i="1" dirty="0"/>
              <a:t>but it does not know which processes have crashed</a:t>
            </a:r>
          </a:p>
          <a:p>
            <a:pPr lvl="4"/>
            <a:endParaRPr lang="en-US" altLang="en-US" sz="900" dirty="0"/>
          </a:p>
          <a:p>
            <a:r>
              <a:rPr lang="en-US" altLang="en-US" sz="2400" dirty="0"/>
              <a:t>Generally, we require that the coordinator is the process with the largest process ID</a:t>
            </a:r>
          </a:p>
          <a:p>
            <a:pPr lvl="1"/>
            <a:r>
              <a:rPr lang="en-US" altLang="en-US" sz="2200" dirty="0"/>
              <a:t>The idea can be extended to elect the </a:t>
            </a:r>
            <a:r>
              <a:rPr lang="en-US" altLang="en-US" sz="2200" i="1" dirty="0"/>
              <a:t>best</a:t>
            </a:r>
            <a:r>
              <a:rPr lang="en-US" altLang="en-US" sz="2200" dirty="0"/>
              <a:t> coordinator</a:t>
            </a:r>
          </a:p>
          <a:p>
            <a:pPr lvl="2"/>
            <a:r>
              <a:rPr lang="en-US" altLang="en-US" sz="2200" dirty="0"/>
              <a:t>Example: Election of a coordinator with the least computational load</a:t>
            </a:r>
          </a:p>
          <a:p>
            <a:pPr lvl="3"/>
            <a:r>
              <a:rPr lang="en-US" altLang="en-US" sz="2200" dirty="0"/>
              <a:t>If the computational load of process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 denoted by 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dirty="0"/>
              <a:t>, then the coordinator will be the process with the highest 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1/</a:t>
            </a:r>
            <a:r>
              <a:rPr lang="en-US" alt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en-US" altLang="en-US" sz="22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2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200" dirty="0"/>
              <a:t> Ties are broken by sorting process ID.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F0DA6DF3-8894-4BBF-9F54-87A2107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Election Algorithms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E2337A1D-DBD4-4458-9737-DF62049A4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600" dirty="0"/>
              <a:t>Let us study two election algorithms: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3200" dirty="0">
                <a:solidFill>
                  <a:srgbClr val="0070C0"/>
                </a:solidFill>
              </a:rPr>
              <a:t>Bully Algorithm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3200" dirty="0">
                <a:solidFill>
                  <a:srgbClr val="0070C0"/>
                </a:solidFill>
              </a:rPr>
              <a:t>Ring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D78E65A8-9788-4EC0-96ED-18BA86C6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Bully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2D1FD-B3C2-4630-8F98-C9B51CBF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98139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process (say,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) initiates the election algorithm when it notices that the existing coordinator is not responding</a:t>
            </a:r>
          </a:p>
          <a:p>
            <a:endParaRPr lang="en-US" altLang="en-US" sz="2400" dirty="0"/>
          </a:p>
          <a:p>
            <a:r>
              <a:rPr lang="en-US" altLang="en-US" sz="2400" dirty="0"/>
              <a:t>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calls for an election as follows: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815A601-0CAF-47A5-9F93-F10C81D198D1}"/>
              </a:ext>
            </a:extLst>
          </p:cNvPr>
          <p:cNvGraphicFramePr/>
          <p:nvPr/>
        </p:nvGraphicFramePr>
        <p:xfrm>
          <a:off x="7086600" y="3352800"/>
          <a:ext cx="3429000" cy="210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4AAEC48-6852-46A0-9AC4-E0E2F4F45F9B}"/>
              </a:ext>
            </a:extLst>
          </p:cNvPr>
          <p:cNvSpPr/>
          <p:nvPr/>
        </p:nvSpPr>
        <p:spPr>
          <a:xfrm>
            <a:off x="8565075" y="5105400"/>
            <a:ext cx="475566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5D5103-F328-45A9-8D84-2BF8D9F420AB}"/>
              </a:ext>
            </a:extLst>
          </p:cNvPr>
          <p:cNvCxnSpPr/>
          <p:nvPr/>
        </p:nvCxnSpPr>
        <p:spPr>
          <a:xfrm>
            <a:off x="8153400" y="4495800"/>
            <a:ext cx="649288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65BC2F-7E08-4B7D-8B68-AB4414856D6C}"/>
              </a:ext>
            </a:extLst>
          </p:cNvPr>
          <p:cNvSpPr txBox="1">
            <a:spLocks/>
          </p:cNvSpPr>
          <p:nvPr/>
        </p:nvSpPr>
        <p:spPr bwMode="auto">
          <a:xfrm>
            <a:off x="1256108" y="3095897"/>
            <a:ext cx="609679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sends an “Election” message to all processes with higher process IDs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050" dirty="0">
              <a:latin typeface="Arial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When 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with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j&gt;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receives the message, it responds with a “Take-over” message.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no more contests in the election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Process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>
                <a:latin typeface="Arial" charset="0"/>
                <a:cs typeface="Arial" charset="0"/>
              </a:rPr>
              <a:t> re-initiates another call for election. Steps 1 and 2 continue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sz="2000" dirty="0">
                <a:latin typeface="Arial" charset="0"/>
                <a:cs typeface="Arial" charset="0"/>
              </a:rPr>
              <a:t>If no one responds,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Arial" charset="0"/>
                <a:cs typeface="Arial" charset="0"/>
              </a:rPr>
              <a:t> wins the election.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2000" dirty="0">
                <a:latin typeface="Arial" charset="0"/>
                <a:cs typeface="Arial" charset="0"/>
              </a:rPr>
              <a:t>sends “Coordinator” message to every process</a:t>
            </a:r>
          </a:p>
          <a:p>
            <a:pPr marL="2286000" lvl="4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1100" dirty="0">
              <a:latin typeface="Arial" charset="0"/>
              <a:cs typeface="Arial" charset="0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2000" dirty="0"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A081B9-8D90-4700-8A5D-00738476C721}"/>
              </a:ext>
            </a:extLst>
          </p:cNvPr>
          <p:cNvCxnSpPr/>
          <p:nvPr/>
        </p:nvCxnSpPr>
        <p:spPr>
          <a:xfrm flipV="1">
            <a:off x="8153400" y="3886200"/>
            <a:ext cx="10668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2A199-613B-4C53-B8F0-E457FB548D99}"/>
              </a:ext>
            </a:extLst>
          </p:cNvPr>
          <p:cNvCxnSpPr/>
          <p:nvPr/>
        </p:nvCxnSpPr>
        <p:spPr>
          <a:xfrm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E62647A-6FF6-40A9-9F12-0714EC1A529D}"/>
              </a:ext>
            </a:extLst>
          </p:cNvPr>
          <p:cNvSpPr/>
          <p:nvPr/>
        </p:nvSpPr>
        <p:spPr>
          <a:xfrm rot="20013508">
            <a:off x="8245475" y="391477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DB952B-02A6-4B24-87A9-34258C0EC01A}"/>
              </a:ext>
            </a:extLst>
          </p:cNvPr>
          <p:cNvSpPr/>
          <p:nvPr/>
        </p:nvSpPr>
        <p:spPr>
          <a:xfrm>
            <a:off x="8540750" y="44545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DD1526-5062-4779-B4A4-201D02276FFD}"/>
              </a:ext>
            </a:extLst>
          </p:cNvPr>
          <p:cNvCxnSpPr>
            <a:endCxn id="6" idx="0"/>
          </p:cNvCxnSpPr>
          <p:nvPr/>
        </p:nvCxnSpPr>
        <p:spPr>
          <a:xfrm>
            <a:off x="8153400" y="4419600"/>
            <a:ext cx="649288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ABCB1-EEA8-41E7-93C1-C351D93B2DCF}"/>
              </a:ext>
            </a:extLst>
          </p:cNvPr>
          <p:cNvSpPr/>
          <p:nvPr/>
        </p:nvSpPr>
        <p:spPr>
          <a:xfrm rot="2751792">
            <a:off x="7994650" y="4754563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70EE9C-772B-4CA9-99AA-CED2B5D47D29}"/>
              </a:ext>
            </a:extLst>
          </p:cNvPr>
          <p:cNvCxnSpPr/>
          <p:nvPr/>
        </p:nvCxnSpPr>
        <p:spPr>
          <a:xfrm flipH="1">
            <a:off x="8153400" y="3886200"/>
            <a:ext cx="9906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5FAE37B-7870-4CBA-8B75-821C156D429D}"/>
              </a:ext>
            </a:extLst>
          </p:cNvPr>
          <p:cNvSpPr/>
          <p:nvPr/>
        </p:nvSpPr>
        <p:spPr>
          <a:xfrm rot="20013508">
            <a:off x="8228014" y="3894138"/>
            <a:ext cx="765175" cy="1762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80093E-3E03-46AA-8EC5-37E7688C9F20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52A7209-7F26-478A-B3CE-DD32F15346AD}"/>
              </a:ext>
            </a:extLst>
          </p:cNvPr>
          <p:cNvSpPr/>
          <p:nvPr/>
        </p:nvSpPr>
        <p:spPr>
          <a:xfrm>
            <a:off x="8534400" y="4441826"/>
            <a:ext cx="762000" cy="2063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423C30F-4AB7-49EC-9BE9-D49A389CBAA1}"/>
              </a:ext>
            </a:extLst>
          </p:cNvPr>
          <p:cNvCxnSpPr/>
          <p:nvPr/>
        </p:nvCxnSpPr>
        <p:spPr>
          <a:xfrm>
            <a:off x="94488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D1EC2C0-5AF7-4CFE-9340-FF87FD9B1FE9}"/>
              </a:ext>
            </a:extLst>
          </p:cNvPr>
          <p:cNvSpPr/>
          <p:nvPr/>
        </p:nvSpPr>
        <p:spPr>
          <a:xfrm>
            <a:off x="9644064" y="3894138"/>
            <a:ext cx="642937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7299CBB-8DA4-46D4-897C-A3D11E0D3015}"/>
              </a:ext>
            </a:extLst>
          </p:cNvPr>
          <p:cNvCxnSpPr>
            <a:endCxn id="6" idx="0"/>
          </p:cNvCxnSpPr>
          <p:nvPr/>
        </p:nvCxnSpPr>
        <p:spPr>
          <a:xfrm flipH="1">
            <a:off x="8802688" y="3886200"/>
            <a:ext cx="493712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7A78277-4F93-4CF8-8F99-066C18741688}"/>
              </a:ext>
            </a:extLst>
          </p:cNvPr>
          <p:cNvSpPr/>
          <p:nvPr/>
        </p:nvSpPr>
        <p:spPr>
          <a:xfrm rot="17504682">
            <a:off x="8543925" y="4338638"/>
            <a:ext cx="6429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487515-1F81-49AE-9789-DC96FEE7C4B6}"/>
              </a:ext>
            </a:extLst>
          </p:cNvPr>
          <p:cNvCxnSpPr/>
          <p:nvPr/>
        </p:nvCxnSpPr>
        <p:spPr>
          <a:xfrm flipH="1">
            <a:off x="8839200" y="4572000"/>
            <a:ext cx="685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35FE11-B2C4-4F85-A084-856DC012432D}"/>
              </a:ext>
            </a:extLst>
          </p:cNvPr>
          <p:cNvSpPr/>
          <p:nvPr/>
        </p:nvSpPr>
        <p:spPr>
          <a:xfrm rot="19539664">
            <a:off x="8997950" y="4810126"/>
            <a:ext cx="642938" cy="2206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Election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21782BC-017F-45C8-8840-E55F8FCB5B3F}"/>
              </a:ext>
            </a:extLst>
          </p:cNvPr>
          <p:cNvSpPr/>
          <p:nvPr/>
        </p:nvSpPr>
        <p:spPr>
          <a:xfrm>
            <a:off x="9675814" y="3940176"/>
            <a:ext cx="763587" cy="174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Take-Over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64D2AA6-6D49-45A7-B8AD-98CF06B5CD20}"/>
              </a:ext>
            </a:extLst>
          </p:cNvPr>
          <p:cNvCxnSpPr/>
          <p:nvPr/>
        </p:nvCxnSpPr>
        <p:spPr>
          <a:xfrm flipH="1" flipV="1">
            <a:off x="94488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13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C4765B69-5EB8-4A9C-BD24-93161202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1" y="4181476"/>
            <a:ext cx="5175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7E10022-86C8-453B-B117-D69ADEE9BC02}"/>
              </a:ext>
            </a:extLst>
          </p:cNvPr>
          <p:cNvCxnSpPr/>
          <p:nvPr/>
        </p:nvCxnSpPr>
        <p:spPr>
          <a:xfrm flipH="1" flipV="1">
            <a:off x="8839200" y="3733800"/>
            <a:ext cx="609600" cy="685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0A402A-C00D-41F2-AE2C-A33892D6FFD7}"/>
              </a:ext>
            </a:extLst>
          </p:cNvPr>
          <p:cNvCxnSpPr/>
          <p:nvPr/>
        </p:nvCxnSpPr>
        <p:spPr>
          <a:xfrm flipH="1" flipV="1">
            <a:off x="93726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AA2138-112C-423F-83DD-E046E671BC4F}"/>
              </a:ext>
            </a:extLst>
          </p:cNvPr>
          <p:cNvCxnSpPr/>
          <p:nvPr/>
        </p:nvCxnSpPr>
        <p:spPr>
          <a:xfrm flipH="1" flipV="1">
            <a:off x="8305800" y="3962400"/>
            <a:ext cx="11430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C41FF5-2D4B-4D6C-BE09-A7DB37B7EEE7}"/>
              </a:ext>
            </a:extLst>
          </p:cNvPr>
          <p:cNvCxnSpPr/>
          <p:nvPr/>
        </p:nvCxnSpPr>
        <p:spPr>
          <a:xfrm flipH="1">
            <a:off x="8153400" y="4419600"/>
            <a:ext cx="1295400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F76B9B7-0B7E-4EDE-99C4-6C1107B075DA}"/>
              </a:ext>
            </a:extLst>
          </p:cNvPr>
          <p:cNvCxnSpPr/>
          <p:nvPr/>
        </p:nvCxnSpPr>
        <p:spPr>
          <a:xfrm flipH="1">
            <a:off x="8382000" y="4419600"/>
            <a:ext cx="1066800" cy="457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B6F2B96-93ED-4657-B384-0FA8CCD439CA}"/>
              </a:ext>
            </a:extLst>
          </p:cNvPr>
          <p:cNvCxnSpPr/>
          <p:nvPr/>
        </p:nvCxnSpPr>
        <p:spPr>
          <a:xfrm flipH="1">
            <a:off x="9448800" y="45720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6DD579F-0CD7-49D8-A264-C2C366073F50}"/>
              </a:ext>
            </a:extLst>
          </p:cNvPr>
          <p:cNvSpPr/>
          <p:nvPr/>
        </p:nvSpPr>
        <p:spPr>
          <a:xfrm>
            <a:off x="8382000" y="43434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050" dirty="0">
                <a:solidFill>
                  <a:schemeClr val="tx1"/>
                </a:solidFill>
              </a:rPr>
              <a:t>Coordinator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5" grpId="0" animBg="1"/>
      <p:bldP spid="15" grpId="1" animBg="1"/>
      <p:bldP spid="28" grpId="0" animBg="1"/>
      <p:bldP spid="28" grpId="1" animBg="1"/>
      <p:bldP spid="32" grpId="0" animBg="1"/>
      <p:bldP spid="32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46" grpId="2" animBg="1"/>
      <p:bldP spid="46" grpId="3" animBg="1"/>
      <p:bldP spid="49" grpId="0" animBg="1"/>
      <p:bldP spid="49" grpId="1" animBg="1"/>
      <p:bldP spid="54" grpId="0" animBg="1"/>
      <p:bldP spid="5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4D57397-9108-4D14-B447-B78387711222}"/>
              </a:ext>
            </a:extLst>
          </p:cNvPr>
          <p:cNvGraphicFramePr/>
          <p:nvPr/>
        </p:nvGraphicFramePr>
        <p:xfrm>
          <a:off x="7924800" y="3200400"/>
          <a:ext cx="2590800" cy="243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891" name="Title 1">
            <a:extLst>
              <a:ext uri="{FF2B5EF4-FFF2-40B4-BE49-F238E27FC236}">
                <a16:creationId xmlns:a16="http://schemas.microsoft.com/office/drawing/2014/main" id="{60816394-823A-4C5A-8569-AC1F372E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Ring Algorithm</a:t>
            </a:r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321E826B-09C2-4A53-B480-463BEFF53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1447800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This algorithm is generally used in a ring topology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400" dirty="0"/>
              <a:t> detects that  the coordinator has crashed, it initiates the election algorithm</a:t>
            </a:r>
          </a:p>
        </p:txBody>
      </p:sp>
      <p:sp>
        <p:nvSpPr>
          <p:cNvPr id="37893" name="Slide Number Placeholder 3">
            <a:extLst>
              <a:ext uri="{FF2B5EF4-FFF2-40B4-BE49-F238E27FC236}">
                <a16:creationId xmlns:a16="http://schemas.microsoft.com/office/drawing/2014/main" id="{3D91400D-A0BE-42AF-A851-6B078418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0EA942-93FD-4E46-9518-B68C786C6E18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46DAF3-E1EC-4FB5-BD5E-107E4BEB9821}"/>
              </a:ext>
            </a:extLst>
          </p:cNvPr>
          <p:cNvSpPr/>
          <p:nvPr/>
        </p:nvSpPr>
        <p:spPr>
          <a:xfrm>
            <a:off x="7772401" y="4038600"/>
            <a:ext cx="430041" cy="707886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40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cs typeface="Arial" charset="0"/>
              </a:rPr>
              <a:t>X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5B1C66-4775-4831-81DA-04A4AF384201}"/>
              </a:ext>
            </a:extLst>
          </p:cNvPr>
          <p:cNvSpPr txBox="1">
            <a:spLocks/>
          </p:cNvSpPr>
          <p:nvPr/>
        </p:nvSpPr>
        <p:spPr bwMode="auto">
          <a:xfrm>
            <a:off x="1194678" y="3048000"/>
            <a:ext cx="6806322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 builds an “Election” message </a:t>
            </a:r>
            <a:r>
              <a:rPr lang="en-US" b="1" kern="0" dirty="0">
                <a:latin typeface="+mn-lt"/>
                <a:cs typeface="+mn-cs"/>
              </a:rPr>
              <a:t>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E)</a:t>
            </a:r>
            <a:r>
              <a:rPr lang="en-US" kern="0" dirty="0">
                <a:latin typeface="+mn-lt"/>
                <a:cs typeface="+mn-cs"/>
              </a:rPr>
              <a:t>, and sends it to its next node. It inserts its ID into the Election message</a:t>
            </a:r>
          </a:p>
          <a:p>
            <a:pPr marL="1828800" lvl="3" indent="-457200">
              <a:spcBef>
                <a:spcPct val="20000"/>
              </a:spcBef>
              <a:buFont typeface="+mj-lt"/>
              <a:buAutoNum type="arabi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process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Arial" charset="0"/>
              </a:rPr>
              <a:t>receives the message, it appends its ID and forwards the message</a:t>
            </a:r>
            <a:endParaRPr lang="en-US" kern="0" dirty="0">
              <a:latin typeface="+mn-lt"/>
              <a:cs typeface="+mn-cs"/>
            </a:endParaRP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kern="0" dirty="0">
                <a:latin typeface="+mn-lt"/>
                <a:cs typeface="+mn-cs"/>
              </a:rPr>
              <a:t>If the next node has crashed,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kern="0" dirty="0">
                <a:latin typeface="+mn-lt"/>
                <a:cs typeface="+mn-cs"/>
              </a:rPr>
              <a:t> finds the next alive node</a:t>
            </a:r>
          </a:p>
          <a:p>
            <a:pPr marL="971550" lvl="1" indent="-514350">
              <a:spcBef>
                <a:spcPct val="20000"/>
              </a:spcBef>
              <a:buFont typeface="+mj-lt"/>
              <a:buAutoNum type="romanLcPeriod"/>
              <a:defRPr/>
            </a:pPr>
            <a:endParaRPr lang="en-US" sz="900" kern="0" dirty="0">
              <a:latin typeface="+mn-lt"/>
              <a:cs typeface="+mn-cs"/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kern="0" dirty="0">
                <a:latin typeface="+mn-lt"/>
                <a:cs typeface="+mn-cs"/>
              </a:rPr>
              <a:t>When the message gets back to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+mn-lt"/>
                <a:cs typeface="+mn-cs"/>
              </a:rPr>
              <a:t>: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elects the process with the highest ID as coordinator</a:t>
            </a:r>
          </a:p>
          <a:p>
            <a:pPr marL="914400" lvl="1" indent="-457200">
              <a:spcBef>
                <a:spcPct val="20000"/>
              </a:spcBef>
              <a:buFont typeface="+mj-lt"/>
              <a:buAutoNum type="romanLcPeriod"/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kern="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kern="0" dirty="0">
                <a:latin typeface="Arial" charset="0"/>
                <a:cs typeface="Arial" charset="0"/>
              </a:rPr>
              <a:t> </a:t>
            </a:r>
            <a:r>
              <a:rPr lang="en-US" kern="0" dirty="0">
                <a:latin typeface="+mn-lt"/>
                <a:cs typeface="+mn-cs"/>
              </a:rPr>
              <a:t>changes the message type to a “Coordination” message (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kern="0" dirty="0">
                <a:latin typeface="+mn-lt"/>
                <a:cs typeface="+mn-cs"/>
              </a:rPr>
              <a:t>) and triggers its </a:t>
            </a:r>
            <a:r>
              <a:rPr lang="en-US" kern="0">
                <a:latin typeface="+mn-lt"/>
                <a:cs typeface="+mn-cs"/>
              </a:rPr>
              <a:t>circulation in </a:t>
            </a:r>
            <a:r>
              <a:rPr lang="en-US" kern="0" dirty="0">
                <a:latin typeface="+mn-lt"/>
                <a:cs typeface="+mn-cs"/>
              </a:rPr>
              <a:t>the 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05322E-4382-4DB9-86D1-6DFE0A60E7AE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1DB3F9-DFD4-4A5D-AA03-26DA5890920F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F94D6-D0E7-49FF-BF72-FE8B4A2942FE}"/>
              </a:ext>
            </a:extLst>
          </p:cNvPr>
          <p:cNvSpPr/>
          <p:nvPr/>
        </p:nvSpPr>
        <p:spPr>
          <a:xfrm>
            <a:off x="8686800" y="4343400"/>
            <a:ext cx="533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2BAB5-1E38-4F85-B6A5-A8A9E140A55B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46AF6A-54F2-4919-A017-198A44A3FAAC}"/>
              </a:ext>
            </a:extLst>
          </p:cNvPr>
          <p:cNvSpPr/>
          <p:nvPr/>
        </p:nvSpPr>
        <p:spPr>
          <a:xfrm>
            <a:off x="84582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E36645-99BE-4D7F-91CB-F62BDBD5FAE5}"/>
              </a:ext>
            </a:extLst>
          </p:cNvPr>
          <p:cNvCxnSpPr/>
          <p:nvPr/>
        </p:nvCxnSpPr>
        <p:spPr>
          <a:xfrm flipV="1">
            <a:off x="87630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F3EE3-01B5-4561-8635-14F8DDCC07C6}"/>
              </a:ext>
            </a:extLst>
          </p:cNvPr>
          <p:cNvSpPr/>
          <p:nvPr/>
        </p:nvSpPr>
        <p:spPr>
          <a:xfrm>
            <a:off x="9448800" y="3124200"/>
            <a:ext cx="685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B3689-FEDD-4182-8B4A-3AFDC31D1CA9}"/>
              </a:ext>
            </a:extLst>
          </p:cNvPr>
          <p:cNvCxnSpPr/>
          <p:nvPr/>
        </p:nvCxnSpPr>
        <p:spPr>
          <a:xfrm>
            <a:off x="9448800" y="35052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A6D4D30-8ACB-4586-8076-B19ACE284E7A}"/>
              </a:ext>
            </a:extLst>
          </p:cNvPr>
          <p:cNvSpPr/>
          <p:nvPr/>
        </p:nvSpPr>
        <p:spPr>
          <a:xfrm>
            <a:off x="9144000" y="3962400"/>
            <a:ext cx="838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6BC193-3AAC-404A-94FF-49E57B5451AE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3513097-B839-455B-8615-F4E22CDC8D37}"/>
              </a:ext>
            </a:extLst>
          </p:cNvPr>
          <p:cNvSpPr/>
          <p:nvPr/>
        </p:nvSpPr>
        <p:spPr>
          <a:xfrm>
            <a:off x="9144000" y="4572000"/>
            <a:ext cx="9144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98DD661-8895-42EC-A144-853D4DB32DB3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3BC9371-0533-4AFB-B313-D1518080B5C3}"/>
              </a:ext>
            </a:extLst>
          </p:cNvPr>
          <p:cNvSpPr/>
          <p:nvPr/>
        </p:nvSpPr>
        <p:spPr>
          <a:xfrm>
            <a:off x="9525000" y="5486400"/>
            <a:ext cx="10668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E: 5,6,0,1,2,3,4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20B347-2CDD-48A4-88F6-61208C30A7BA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86AB338-B3FF-4A82-8B86-DA9A1CF5F1AB}"/>
              </a:ext>
            </a:extLst>
          </p:cNvPr>
          <p:cNvSpPr/>
          <p:nvPr/>
        </p:nvSpPr>
        <p:spPr>
          <a:xfrm>
            <a:off x="8839200" y="48768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E599850-2357-460E-ABCD-1089A92F867D}"/>
              </a:ext>
            </a:extLst>
          </p:cNvPr>
          <p:cNvCxnSpPr/>
          <p:nvPr/>
        </p:nvCxnSpPr>
        <p:spPr>
          <a:xfrm flipH="1" flipV="1">
            <a:off x="8686800" y="51816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16CE849-3A9B-47A6-91DC-B2B503579650}"/>
              </a:ext>
            </a:extLst>
          </p:cNvPr>
          <p:cNvSpPr/>
          <p:nvPr/>
        </p:nvSpPr>
        <p:spPr>
          <a:xfrm>
            <a:off x="8686800" y="4343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FBDDE8-2989-4F7F-B658-D4DA45FC356A}"/>
              </a:ext>
            </a:extLst>
          </p:cNvPr>
          <p:cNvCxnSpPr/>
          <p:nvPr/>
        </p:nvCxnSpPr>
        <p:spPr>
          <a:xfrm flipV="1">
            <a:off x="8610600" y="39624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D47A642-B1EE-4A4C-A2AE-DC3E74865A65}"/>
              </a:ext>
            </a:extLst>
          </p:cNvPr>
          <p:cNvSpPr/>
          <p:nvPr/>
        </p:nvSpPr>
        <p:spPr>
          <a:xfrm>
            <a:off x="84582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59C-1858-415C-9C08-6064D5807B7C}"/>
              </a:ext>
            </a:extLst>
          </p:cNvPr>
          <p:cNvCxnSpPr/>
          <p:nvPr/>
        </p:nvCxnSpPr>
        <p:spPr>
          <a:xfrm flipV="1">
            <a:off x="8686800" y="3505200"/>
            <a:ext cx="304800" cy="762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8B1B4CA-E7CA-4421-A205-6EA59872A0A1}"/>
              </a:ext>
            </a:extLst>
          </p:cNvPr>
          <p:cNvSpPr/>
          <p:nvPr/>
        </p:nvSpPr>
        <p:spPr>
          <a:xfrm>
            <a:off x="9525000" y="31242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58770A4-E4A2-4DCB-8B2D-B8153EB201A2}"/>
              </a:ext>
            </a:extLst>
          </p:cNvPr>
          <p:cNvCxnSpPr/>
          <p:nvPr/>
        </p:nvCxnSpPr>
        <p:spPr>
          <a:xfrm>
            <a:off x="9448800" y="3505200"/>
            <a:ext cx="2286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12646E8-CA03-4738-9515-FC9AA57647C7}"/>
              </a:ext>
            </a:extLst>
          </p:cNvPr>
          <p:cNvSpPr/>
          <p:nvPr/>
        </p:nvSpPr>
        <p:spPr>
          <a:xfrm>
            <a:off x="9525000" y="3962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84F810-05EB-4978-B557-5CC48F37565A}"/>
              </a:ext>
            </a:extLst>
          </p:cNvPr>
          <p:cNvCxnSpPr/>
          <p:nvPr/>
        </p:nvCxnSpPr>
        <p:spPr>
          <a:xfrm>
            <a:off x="9982200" y="39624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4EBA1699-A7DF-46E0-8B05-E21A53B313F2}"/>
              </a:ext>
            </a:extLst>
          </p:cNvPr>
          <p:cNvSpPr/>
          <p:nvPr/>
        </p:nvSpPr>
        <p:spPr>
          <a:xfrm>
            <a:off x="9601200" y="45720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5068F2-57D6-42E8-AD61-AEE572394F4D}"/>
              </a:ext>
            </a:extLst>
          </p:cNvPr>
          <p:cNvCxnSpPr/>
          <p:nvPr/>
        </p:nvCxnSpPr>
        <p:spPr>
          <a:xfrm flipH="1">
            <a:off x="10058400" y="46482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47B100-715F-4DAE-8DFD-11E0EBABA147}"/>
              </a:ext>
            </a:extLst>
          </p:cNvPr>
          <p:cNvCxnSpPr/>
          <p:nvPr/>
        </p:nvCxnSpPr>
        <p:spPr>
          <a:xfrm flipH="1">
            <a:off x="9448800" y="5257800"/>
            <a:ext cx="304800" cy="15240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C4B61D1-068D-4A0F-ACDF-386F8FCDC589}"/>
              </a:ext>
            </a:extLst>
          </p:cNvPr>
          <p:cNvSpPr/>
          <p:nvPr/>
        </p:nvSpPr>
        <p:spPr>
          <a:xfrm>
            <a:off x="9525000" y="5486400"/>
            <a:ext cx="457200" cy="228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C: 6</a:t>
            </a:r>
          </a:p>
        </p:txBody>
      </p:sp>
      <p:pic>
        <p:nvPicPr>
          <p:cNvPr id="72" name="Picture 13" descr="C:\Documents and Settings\dd\Local Settings\Temporary Internet Files\Content.IE5\0JAXMH8Z\MC900434713[1].wmf">
            <a:extLst>
              <a:ext uri="{FF2B5EF4-FFF2-40B4-BE49-F238E27FC236}">
                <a16:creationId xmlns:a16="http://schemas.microsoft.com/office/drawing/2014/main" id="{3F4BDAFF-3DE3-4392-9FEE-6E979FA15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5105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9" grpId="0" animBg="1"/>
      <p:bldP spid="9" grpId="1" animBg="1"/>
      <p:bldP spid="14" grpId="0" animBg="1"/>
      <p:bldP spid="14" grpId="1" animBg="1"/>
      <p:bldP spid="19" grpId="0" animBg="1"/>
      <p:bldP spid="19" grpId="1" animBg="1"/>
      <p:bldP spid="24" grpId="0" animBg="1"/>
      <p:bldP spid="24" grpId="1" animBg="1"/>
      <p:bldP spid="28" grpId="0" animBg="1"/>
      <p:bldP spid="28" grpId="1" animBg="1"/>
      <p:bldP spid="35" grpId="0" animBg="1"/>
      <p:bldP spid="35" grpId="1" animBg="1"/>
      <p:bldP spid="40" grpId="0" animBg="1"/>
      <p:bldP spid="40" grpId="1" animBg="1"/>
      <p:bldP spid="44" grpId="0" animBg="1"/>
      <p:bldP spid="44" grpId="1" animBg="1"/>
      <p:bldP spid="49" grpId="0" animBg="1"/>
      <p:bldP spid="49" grpId="1" animBg="1"/>
      <p:bldP spid="53" grpId="0" animBg="1"/>
      <p:bldP spid="53" grpId="1" animBg="1"/>
      <p:bldP spid="58" grpId="0" animBg="1"/>
      <p:bldP spid="58" grpId="1" animBg="1"/>
      <p:bldP spid="62" grpId="0" animBg="1"/>
      <p:bldP spid="62" grpId="1" animBg="1"/>
      <p:bldP spid="65" grpId="0" animBg="1"/>
      <p:bldP spid="65" grpId="1" animBg="1"/>
      <p:bldP spid="71" grpId="0" animBg="1"/>
      <p:bldP spid="7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D63F4C5-D98A-4C6B-8C99-51671B7F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Comparison of Election Algorithms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BE3AFDB8-0D67-41BD-94DC-49029E869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5549" y="4566931"/>
            <a:ext cx="8439150" cy="6858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Assume that:</a:t>
            </a:r>
          </a:p>
          <a:p>
            <a:pPr marL="457200" lvl="1" indent="0">
              <a:buNone/>
            </a:pPr>
            <a:r>
              <a:rPr lang="en-US" altLang="en-US" sz="1800" dirty="0"/>
              <a:t>n = Number of processes in the distributed system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386C7407-A67E-4F56-91CC-F15C49D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D5890-63C7-44EB-8A49-35296CE58EF4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E536EDE1-D758-439B-8AF0-C16068F0E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2550752"/>
              </p:ext>
            </p:extLst>
          </p:nvPr>
        </p:nvGraphicFramePr>
        <p:xfrm>
          <a:off x="841248" y="1463041"/>
          <a:ext cx="10207752" cy="280415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92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25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Number</a:t>
                      </a:r>
                      <a:r>
                        <a:rPr lang="en-US" sz="1800" baseline="0" dirty="0"/>
                        <a:t> of Messages for Electing a Coordinator</a:t>
                      </a:r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Problems</a:t>
                      </a:r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Bully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4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Ring Algorithm</a:t>
                      </a:r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2" marB="45672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BCD88A-4514-42A0-8CA3-917072E56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726532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O(n</a:t>
            </a:r>
            <a:r>
              <a:rPr lang="en-US" altLang="en-US" sz="1800" baseline="50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0F7DD-0439-4C6C-A8B2-86537CC23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1921"/>
            <a:ext cx="4470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Large message overhead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23FE0E-6C06-4A91-BD2B-D4EB66880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2092" y="3641728"/>
            <a:ext cx="779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2n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753B2-F806-4DE1-B090-2475BF4AD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4426"/>
            <a:ext cx="45635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</a:rPr>
              <a:t>An overlay ring topology is necessary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1743E13-1FFF-4F57-874F-3A44BFC1F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FACB2E5-6B13-47FB-BD5A-93E32D439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</a:rPr>
              <a:t>Last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Logical Clocks</a:t>
            </a:r>
          </a:p>
          <a:p>
            <a:pPr lvl="4" eaLnBrk="1" hangingPunct="1">
              <a:buFont typeface="Wingdings" pitchFamily="2" charset="2"/>
              <a:buChar char="§"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0070C0"/>
                </a:solidFill>
              </a:rPr>
              <a:t>Today’s Session: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Distributed Mutual Exclusion</a:t>
            </a:r>
          </a:p>
          <a:p>
            <a:pPr lvl="1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Election Algorithms</a:t>
            </a:r>
          </a:p>
          <a:p>
            <a:pPr marL="914400" lvl="2" indent="0" eaLnBrk="1" hangingPunct="1">
              <a:buNone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7229080F-366D-42A9-8F51-3F872737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Election Algorithms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BD2C3440-9249-4E33-A9AC-837FC33A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Election algorithms are used for choosing a </a:t>
            </a:r>
            <a:r>
              <a:rPr lang="en-US" altLang="en-US" sz="2400" i="1" dirty="0"/>
              <a:t>unique</a:t>
            </a:r>
            <a:r>
              <a:rPr lang="en-US" altLang="en-US" sz="2400" dirty="0"/>
              <a:t> process that will coordinate certain activities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/>
              <a:t>At the end of an election algorithm, all nodes should uniquely identify the coordinator</a:t>
            </a:r>
          </a:p>
          <a:p>
            <a:pPr lvl="3"/>
            <a:endParaRPr lang="en-US" altLang="en-US" sz="1200" dirty="0"/>
          </a:p>
          <a:p>
            <a:r>
              <a:rPr lang="en-US" altLang="en-US" sz="2400" dirty="0"/>
              <a:t>We studied two algorithms for performing elections: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Bully algorithm</a:t>
            </a:r>
          </a:p>
          <a:p>
            <a:pPr lvl="2"/>
            <a:r>
              <a:rPr lang="en-US" altLang="en-US" sz="2400" dirty="0"/>
              <a:t>Processes communicate in a distributed manner to elect a coordinator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Ring algorithm</a:t>
            </a:r>
          </a:p>
          <a:p>
            <a:pPr lvl="2"/>
            <a:r>
              <a:rPr lang="en-US" altLang="en-US" sz="2400" dirty="0"/>
              <a:t>Processes in a ring topology circulate election messages to choose a coordinator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0178DAA6-75C5-4B94-96BD-9D4DDD43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5646CE-5248-47CF-ADEA-98AF380F2BDC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To-Do List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en-US" dirty="0"/>
              <a:t>Read Chapters 6.1 to 6.4</a:t>
            </a:r>
          </a:p>
          <a:p>
            <a:r>
              <a:rPr lang="en-US" altLang="en-US" dirty="0"/>
              <a:t>Sections 6.5 to 6.8 </a:t>
            </a:r>
            <a:r>
              <a:rPr lang="en-US" altLang="en-US" dirty="0">
                <a:solidFill>
                  <a:srgbClr val="FF0000"/>
                </a:solidFill>
              </a:rPr>
              <a:t>are not included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18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3B72FD8-7853-4155-A469-938FFD9A2831}"/>
              </a:ext>
            </a:extLst>
          </p:cNvPr>
          <p:cNvSpPr/>
          <p:nvPr/>
        </p:nvSpPr>
        <p:spPr>
          <a:xfrm>
            <a:off x="841248" y="3733800"/>
            <a:ext cx="10204704" cy="2514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148" name="Title 1">
            <a:extLst>
              <a:ext uri="{FF2B5EF4-FFF2-40B4-BE49-F238E27FC236}">
                <a16:creationId xmlns:a16="http://schemas.microsoft.com/office/drawing/2014/main" id="{88BB4D9B-496B-474F-B8EF-7D4D3A6F1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274638"/>
            <a:ext cx="86106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Continuing 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C26B591-82EF-4E00-A9D5-E634B72E8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61721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dirty="0"/>
              <a:t>Here, actual time on the computers are synchronized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dirty="0"/>
              <a:t>Computers are synchronized based on the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2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57A0B3-931D-4DFD-AD78-B986081C5E6A}"/>
              </a:ext>
            </a:extLst>
          </p:cNvPr>
          <p:cNvSpPr/>
          <p:nvPr/>
        </p:nvSpPr>
        <p:spPr>
          <a:xfrm>
            <a:off x="841248" y="1524000"/>
            <a:ext cx="10204704" cy="22098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341C0-697D-48D6-9ECD-BABF39F583FC}"/>
              </a:ext>
            </a:extLst>
          </p:cNvPr>
          <p:cNvSpPr txBox="1"/>
          <p:nvPr/>
        </p:nvSpPr>
        <p:spPr>
          <a:xfrm>
            <a:off x="841248" y="1216222"/>
            <a:ext cx="1752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Previous two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E95B-07D5-4B3A-B2BB-9036A59016EF}"/>
              </a:ext>
            </a:extLst>
          </p:cNvPr>
          <p:cNvSpPr txBox="1"/>
          <p:nvPr/>
        </p:nvSpPr>
        <p:spPr>
          <a:xfrm>
            <a:off x="841248" y="6248400"/>
            <a:ext cx="1371600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dirty="0"/>
              <a:t>Today’s lecture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35612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ED9E014F-2001-4311-A822-1B86273A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II. A Decentralized Algorithm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B2B272D-CE1D-4126-AA2E-6DBB769A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7752" cy="5029200"/>
          </a:xfrm>
        </p:spPr>
        <p:txBody>
          <a:bodyPr/>
          <a:lstStyle/>
          <a:p>
            <a:r>
              <a:rPr lang="en-US" altLang="en-US" sz="2400" dirty="0"/>
              <a:t>To avoid the drawbacks of the centralized algorithm, Lin </a:t>
            </a:r>
            <a:r>
              <a:rPr lang="en-US" altLang="en-US" sz="2400" i="1" dirty="0"/>
              <a:t>et al.</a:t>
            </a:r>
            <a:r>
              <a:rPr lang="en-US" altLang="en-US" sz="2400" dirty="0"/>
              <a:t> (2005) advocated a decentralized mutual exclusion algorithm</a:t>
            </a:r>
          </a:p>
          <a:p>
            <a:pPr lvl="4"/>
            <a:endParaRPr lang="en-US" altLang="en-US" sz="1100" dirty="0"/>
          </a:p>
          <a:p>
            <a:r>
              <a:rPr lang="en-US" altLang="en-US" sz="2400" dirty="0">
                <a:solidFill>
                  <a:srgbClr val="0070C0"/>
                </a:solidFill>
              </a:rPr>
              <a:t>Assumptions:</a:t>
            </a:r>
          </a:p>
          <a:p>
            <a:pPr lvl="1"/>
            <a:r>
              <a:rPr lang="en-US" altLang="en-US" sz="2000" dirty="0"/>
              <a:t>Distributed processes are in a Distributed Hash Table (DHT) based system</a:t>
            </a:r>
          </a:p>
          <a:p>
            <a:pPr lvl="1"/>
            <a:r>
              <a:rPr lang="en-US" altLang="en-US" sz="2000" dirty="0"/>
              <a:t>Each resource is </a:t>
            </a:r>
            <a:r>
              <a:rPr lang="en-US" altLang="en-US" sz="2000" i="1" dirty="0"/>
              <a:t>replicated</a:t>
            </a:r>
            <a:r>
              <a:rPr lang="en-US" altLang="en-US" sz="2000" dirty="0"/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000" dirty="0"/>
              <a:t> times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/>
              <a:t>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b="1" baseline="5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replica of a resource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dirty="0"/>
              <a:t> is named as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-i</a:t>
            </a:r>
          </a:p>
          <a:p>
            <a:pPr lvl="1"/>
            <a:r>
              <a:rPr lang="en-US" altLang="en-US" sz="2000" dirty="0"/>
              <a:t>Every replica has its own coordinator for controlling access</a:t>
            </a:r>
          </a:p>
          <a:p>
            <a:pPr lvl="2"/>
            <a:r>
              <a:rPr lang="en-US" altLang="en-US" dirty="0"/>
              <a:t>The coordinator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rname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-i </a:t>
            </a:r>
            <a:r>
              <a:rPr lang="en-US" altLang="en-US" dirty="0"/>
              <a:t>is determined by using a hash function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>
                <a:solidFill>
                  <a:srgbClr val="0070C0"/>
                </a:solidFill>
              </a:rPr>
              <a:t>Approach:</a:t>
            </a:r>
          </a:p>
          <a:p>
            <a:pPr lvl="1"/>
            <a:r>
              <a:rPr lang="en-US" altLang="en-US" sz="2000" dirty="0"/>
              <a:t>Whenever a process wants to access the resource, it will have to get </a:t>
            </a:r>
            <a:r>
              <a:rPr lang="en-US" altLang="en-US" sz="2000" i="1" u="sng" dirty="0"/>
              <a:t>a majority vote</a:t>
            </a:r>
            <a:r>
              <a:rPr lang="en-US" altLang="en-US" sz="2000" i="1" dirty="0"/>
              <a:t> </a:t>
            </a:r>
            <a:r>
              <a:rPr lang="en-US" altLang="en-US" sz="2000" dirty="0"/>
              <a:t>from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 &gt; n/2</a:t>
            </a:r>
            <a:r>
              <a:rPr lang="en-US" altLang="en-US" sz="2000" dirty="0"/>
              <a:t> coordinators</a:t>
            </a:r>
          </a:p>
          <a:p>
            <a:pPr lvl="1"/>
            <a:r>
              <a:rPr lang="en-US" altLang="en-US" sz="2000" dirty="0"/>
              <a:t>If a coordinator does not want to vote for a process (because it has already voted for another process), it will send a “permission-denied” message to the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E589D37-6983-48C7-953D-76CC6353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320"/>
            <a:ext cx="9220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A Decentralized Algorithm – An Example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BFE759E-4B78-415F-8490-75FD35C9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2000" dirty="0"/>
              <a:t>If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n=10</a:t>
            </a:r>
            <a:r>
              <a:rPr lang="en-US" altLang="en-US" sz="2000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m=7</a:t>
            </a:r>
            <a:r>
              <a:rPr lang="en-US" altLang="en-US" sz="2000" dirty="0"/>
              <a:t>, then a process needs at-least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altLang="en-US" sz="2000" dirty="0"/>
              <a:t> votes to access the resource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598026-48C9-416E-A7CC-B442162FB027}"/>
              </a:ext>
            </a:extLst>
          </p:cNvPr>
          <p:cNvSpPr/>
          <p:nvPr/>
        </p:nvSpPr>
        <p:spPr>
          <a:xfrm>
            <a:off x="4513264" y="3014663"/>
            <a:ext cx="484187" cy="1698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336F4F-0FB5-430A-8A71-B4B52B7E09D6}"/>
              </a:ext>
            </a:extLst>
          </p:cNvPr>
          <p:cNvSpPr/>
          <p:nvPr/>
        </p:nvSpPr>
        <p:spPr>
          <a:xfrm>
            <a:off x="4513264" y="3794126"/>
            <a:ext cx="484187" cy="16827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D33712-8726-4D23-AC96-37CFD163420C}"/>
              </a:ext>
            </a:extLst>
          </p:cNvPr>
          <p:cNvSpPr/>
          <p:nvPr/>
        </p:nvSpPr>
        <p:spPr bwMode="auto">
          <a:xfrm>
            <a:off x="6400800" y="2405501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310E2-451F-4457-9C0D-CC30C06B0302}"/>
              </a:ext>
            </a:extLst>
          </p:cNvPr>
          <p:cNvSpPr/>
          <p:nvPr/>
        </p:nvSpPr>
        <p:spPr>
          <a:xfrm>
            <a:off x="5680075" y="2438401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AE8DA8-8945-4173-81D4-A6B1063E4EC3}"/>
              </a:ext>
            </a:extLst>
          </p:cNvPr>
          <p:cNvSpPr/>
          <p:nvPr/>
        </p:nvSpPr>
        <p:spPr bwMode="auto">
          <a:xfrm>
            <a:off x="6400800" y="2743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711CDF-BA46-4E0F-A684-5B9D97B20DD1}"/>
              </a:ext>
            </a:extLst>
          </p:cNvPr>
          <p:cNvSpPr/>
          <p:nvPr/>
        </p:nvSpPr>
        <p:spPr>
          <a:xfrm>
            <a:off x="5680075" y="2776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E074C-56AC-42D5-BB2E-37AFD5E3E7E1}"/>
              </a:ext>
            </a:extLst>
          </p:cNvPr>
          <p:cNvSpPr/>
          <p:nvPr/>
        </p:nvSpPr>
        <p:spPr bwMode="auto">
          <a:xfrm>
            <a:off x="6400800" y="30479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8AE92-12FB-4A69-BBF4-D9F8676AF6C2}"/>
              </a:ext>
            </a:extLst>
          </p:cNvPr>
          <p:cNvSpPr/>
          <p:nvPr/>
        </p:nvSpPr>
        <p:spPr>
          <a:xfrm>
            <a:off x="5680075" y="3081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ED67CC-9B60-45F9-A2DF-2A1CE07FA1AE}"/>
              </a:ext>
            </a:extLst>
          </p:cNvPr>
          <p:cNvSpPr/>
          <p:nvPr/>
        </p:nvSpPr>
        <p:spPr bwMode="auto">
          <a:xfrm>
            <a:off x="6400800" y="33528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BC1F2E-9C01-48B6-A7C6-074C5A29FAEA}"/>
              </a:ext>
            </a:extLst>
          </p:cNvPr>
          <p:cNvSpPr/>
          <p:nvPr/>
        </p:nvSpPr>
        <p:spPr>
          <a:xfrm>
            <a:off x="5680075" y="3386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BC38D6-12D7-4A19-9B70-4B12437F1612}"/>
              </a:ext>
            </a:extLst>
          </p:cNvPr>
          <p:cNvSpPr/>
          <p:nvPr/>
        </p:nvSpPr>
        <p:spPr bwMode="auto">
          <a:xfrm>
            <a:off x="6400800" y="36575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C68F4C-1245-4A30-BFDC-57B8AE2E4195}"/>
              </a:ext>
            </a:extLst>
          </p:cNvPr>
          <p:cNvSpPr/>
          <p:nvPr/>
        </p:nvSpPr>
        <p:spPr>
          <a:xfrm>
            <a:off x="5680075" y="3690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918504-3846-439C-B4DE-312FD4633960}"/>
              </a:ext>
            </a:extLst>
          </p:cNvPr>
          <p:cNvSpPr/>
          <p:nvPr/>
        </p:nvSpPr>
        <p:spPr bwMode="auto">
          <a:xfrm>
            <a:off x="6400800" y="39623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A5835A-8299-4F89-B2C0-7B8A4CF925FC}"/>
              </a:ext>
            </a:extLst>
          </p:cNvPr>
          <p:cNvSpPr/>
          <p:nvPr/>
        </p:nvSpPr>
        <p:spPr>
          <a:xfrm>
            <a:off x="5680075" y="39957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F6D2D3-3D34-4569-9AB8-3030C29F8CD8}"/>
              </a:ext>
            </a:extLst>
          </p:cNvPr>
          <p:cNvSpPr/>
          <p:nvPr/>
        </p:nvSpPr>
        <p:spPr bwMode="auto">
          <a:xfrm>
            <a:off x="6400800" y="42671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CEF7DA-8881-474D-AEC9-69444BECD417}"/>
              </a:ext>
            </a:extLst>
          </p:cNvPr>
          <p:cNvSpPr/>
          <p:nvPr/>
        </p:nvSpPr>
        <p:spPr>
          <a:xfrm>
            <a:off x="5680075" y="43005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D00799-381D-4FB4-BE6F-23305961FC11}"/>
              </a:ext>
            </a:extLst>
          </p:cNvPr>
          <p:cNvSpPr/>
          <p:nvPr/>
        </p:nvSpPr>
        <p:spPr bwMode="auto">
          <a:xfrm>
            <a:off x="6400800" y="45720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3F4C63-00D7-4915-8F8D-6F33557EE356}"/>
              </a:ext>
            </a:extLst>
          </p:cNvPr>
          <p:cNvSpPr/>
          <p:nvPr/>
        </p:nvSpPr>
        <p:spPr>
          <a:xfrm>
            <a:off x="5680075" y="46053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890474-85DC-406A-B0C9-916AF694FB58}"/>
              </a:ext>
            </a:extLst>
          </p:cNvPr>
          <p:cNvSpPr/>
          <p:nvPr/>
        </p:nvSpPr>
        <p:spPr bwMode="auto">
          <a:xfrm>
            <a:off x="6400800" y="4876799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F3203E-CBFA-4AC9-BD51-AA94D4521757}"/>
              </a:ext>
            </a:extLst>
          </p:cNvPr>
          <p:cNvSpPr/>
          <p:nvPr/>
        </p:nvSpPr>
        <p:spPr>
          <a:xfrm>
            <a:off x="5680075" y="49101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20CA5-0520-402A-AE06-EDF54D1CD8BA}"/>
              </a:ext>
            </a:extLst>
          </p:cNvPr>
          <p:cNvSpPr/>
          <p:nvPr/>
        </p:nvSpPr>
        <p:spPr bwMode="auto">
          <a:xfrm>
            <a:off x="6400800" y="5181600"/>
            <a:ext cx="685800" cy="22860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rname-10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0F40FF-95BD-4BC5-AC1B-99B5194B0E84}"/>
              </a:ext>
            </a:extLst>
          </p:cNvPr>
          <p:cNvSpPr/>
          <p:nvPr/>
        </p:nvSpPr>
        <p:spPr>
          <a:xfrm>
            <a:off x="5680075" y="5214939"/>
            <a:ext cx="560388" cy="1619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C10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CB2B5-97A8-43E5-A14A-7DA7B646B26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flipV="1">
            <a:off x="4926013" y="2519363"/>
            <a:ext cx="754062" cy="5207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EA364CC-1F17-4583-B4C3-6037F3B88562}"/>
              </a:ext>
            </a:extLst>
          </p:cNvPr>
          <p:cNvCxnSpPr>
            <a:stCxn id="5" idx="6"/>
            <a:endCxn id="11" idx="2"/>
          </p:cNvCxnSpPr>
          <p:nvPr/>
        </p:nvCxnSpPr>
        <p:spPr>
          <a:xfrm flipV="1">
            <a:off x="4997451" y="2857500"/>
            <a:ext cx="682625" cy="241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CB4988-B8DC-4F42-BD6A-A5239028DDAA}"/>
              </a:ext>
            </a:extLst>
          </p:cNvPr>
          <p:cNvCxnSpPr>
            <a:stCxn id="9" idx="3"/>
            <a:endCxn id="5" idx="6"/>
          </p:cNvCxnSpPr>
          <p:nvPr/>
        </p:nvCxnSpPr>
        <p:spPr>
          <a:xfrm flipH="1">
            <a:off x="4997451" y="2576514"/>
            <a:ext cx="765175" cy="5222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F43A9A-B024-4212-A1D6-47AE84102959}"/>
              </a:ext>
            </a:extLst>
          </p:cNvPr>
          <p:cNvSpPr/>
          <p:nvPr/>
        </p:nvSpPr>
        <p:spPr>
          <a:xfrm>
            <a:off x="4800600" y="2557464"/>
            <a:ext cx="4397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BE1BF-3650-427E-8216-9CE7B1266196}"/>
              </a:ext>
            </a:extLst>
          </p:cNvPr>
          <p:cNvSpPr/>
          <p:nvPr/>
        </p:nvSpPr>
        <p:spPr>
          <a:xfrm>
            <a:off x="5257800" y="29575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CDB6CCE-DED5-409D-A1B9-2F420B1AFA8C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81169A-FC45-4B38-B588-84A0D85EB724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B5AC4E9-C3AE-49F8-A38C-B2DA953AA3DF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3516620-5786-4A02-AF22-68166BF52097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4997451" y="3098800"/>
            <a:ext cx="682625" cy="6731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B9D778F-ED91-4618-9C9A-DE64A4EE65E8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97E45A-CEFF-402D-B983-47E609FAB4B1}"/>
              </a:ext>
            </a:extLst>
          </p:cNvPr>
          <p:cNvCxnSpPr>
            <a:stCxn id="5" idx="6"/>
            <a:endCxn id="21" idx="2"/>
          </p:cNvCxnSpPr>
          <p:nvPr/>
        </p:nvCxnSpPr>
        <p:spPr>
          <a:xfrm>
            <a:off x="4997451" y="3098800"/>
            <a:ext cx="682625" cy="12827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3D5CED8-BD57-461F-B357-A90DF27E4920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08853BC-A3F2-4F1E-A639-2B39A1BA065C}"/>
              </a:ext>
            </a:extLst>
          </p:cNvPr>
          <p:cNvCxnSpPr>
            <a:stCxn id="5" idx="6"/>
            <a:endCxn id="13" idx="2"/>
          </p:cNvCxnSpPr>
          <p:nvPr/>
        </p:nvCxnSpPr>
        <p:spPr>
          <a:xfrm>
            <a:off x="4997451" y="3098800"/>
            <a:ext cx="682625" cy="635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C298D-DA7C-40A3-921E-A243D36927C5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8F815D-B907-415F-855E-92BA61F62516}"/>
              </a:ext>
            </a:extLst>
          </p:cNvPr>
          <p:cNvSpPr/>
          <p:nvPr/>
        </p:nvSpPr>
        <p:spPr>
          <a:xfrm>
            <a:off x="4208463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F1AA8D-D995-4001-BB57-26E64E97406A}"/>
              </a:ext>
            </a:extLst>
          </p:cNvPr>
          <p:cNvCxnSpPr>
            <a:stCxn id="5" idx="6"/>
            <a:endCxn id="25" idx="2"/>
          </p:cNvCxnSpPr>
          <p:nvPr/>
        </p:nvCxnSpPr>
        <p:spPr>
          <a:xfrm>
            <a:off x="4997451" y="3098800"/>
            <a:ext cx="682625" cy="18923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9AA2CFD-377C-4A4F-A0C8-5386EC810DB4}"/>
              </a:ext>
            </a:extLst>
          </p:cNvPr>
          <p:cNvCxnSpPr>
            <a:stCxn id="5" idx="6"/>
            <a:endCxn id="19" idx="2"/>
          </p:cNvCxnSpPr>
          <p:nvPr/>
        </p:nvCxnSpPr>
        <p:spPr>
          <a:xfrm>
            <a:off x="4997451" y="3098800"/>
            <a:ext cx="682625" cy="97790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25D5854-D442-4226-A93B-C1AA05EEBF7E}"/>
              </a:ext>
            </a:extLst>
          </p:cNvPr>
          <p:cNvSpPr/>
          <p:nvPr/>
        </p:nvSpPr>
        <p:spPr>
          <a:xfrm>
            <a:off x="4203700" y="3014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7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1600C4-B0C3-4384-88E5-90FBA2080061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4997451" y="2519364"/>
            <a:ext cx="682625" cy="5794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F6DC7B5-DCC7-44E6-8CA4-228B3D597AC6}"/>
              </a:ext>
            </a:extLst>
          </p:cNvPr>
          <p:cNvCxnSpPr>
            <a:stCxn id="5" idx="6"/>
          </p:cNvCxnSpPr>
          <p:nvPr/>
        </p:nvCxnSpPr>
        <p:spPr>
          <a:xfrm flipV="1">
            <a:off x="4997450" y="2519364"/>
            <a:ext cx="1403350" cy="579437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515334-E7D2-4269-B84F-1BEDF9B693C3}"/>
              </a:ext>
            </a:extLst>
          </p:cNvPr>
          <p:cNvSpPr/>
          <p:nvPr/>
        </p:nvSpPr>
        <p:spPr>
          <a:xfrm>
            <a:off x="4724400" y="2776538"/>
            <a:ext cx="579438" cy="2206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Access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FC7E3C-89BE-4E47-B8B5-12AF2D0D86DE}"/>
              </a:ext>
            </a:extLst>
          </p:cNvPr>
          <p:cNvCxnSpPr>
            <a:stCxn id="7" idx="7"/>
            <a:endCxn id="15" idx="2"/>
          </p:cNvCxnSpPr>
          <p:nvPr/>
        </p:nvCxnSpPr>
        <p:spPr>
          <a:xfrm flipV="1">
            <a:off x="4926013" y="3467100"/>
            <a:ext cx="754062" cy="3508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E8A439F8-BCB1-4ADD-A088-929ECD1CAF52}"/>
              </a:ext>
            </a:extLst>
          </p:cNvPr>
          <p:cNvSpPr/>
          <p:nvPr/>
        </p:nvSpPr>
        <p:spPr>
          <a:xfrm>
            <a:off x="4876800" y="34909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 err="1">
                <a:solidFill>
                  <a:schemeClr val="tx1"/>
                </a:solidFill>
              </a:rPr>
              <a:t>Req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24DA34-AE61-460F-A021-F8A95D5FB159}"/>
              </a:ext>
            </a:extLst>
          </p:cNvPr>
          <p:cNvCxnSpPr>
            <a:stCxn id="15" idx="3"/>
            <a:endCxn id="7" idx="5"/>
          </p:cNvCxnSpPr>
          <p:nvPr/>
        </p:nvCxnSpPr>
        <p:spPr>
          <a:xfrm flipH="1">
            <a:off x="4926013" y="3524250"/>
            <a:ext cx="836612" cy="4127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29265B2-3559-4A38-A760-939B3A53C33B}"/>
              </a:ext>
            </a:extLst>
          </p:cNvPr>
          <p:cNvSpPr/>
          <p:nvPr/>
        </p:nvSpPr>
        <p:spPr>
          <a:xfrm>
            <a:off x="5181600" y="3795713"/>
            <a:ext cx="439738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OK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C57AC90-2C66-4CEC-BA2A-7491C1A6E186}"/>
              </a:ext>
            </a:extLst>
          </p:cNvPr>
          <p:cNvCxnSpPr>
            <a:stCxn id="7" idx="6"/>
            <a:endCxn id="15" idx="2"/>
          </p:cNvCxnSpPr>
          <p:nvPr/>
        </p:nvCxnSpPr>
        <p:spPr>
          <a:xfrm flipV="1">
            <a:off x="4997451" y="3467101"/>
            <a:ext cx="682625" cy="4111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1B0F975C-1327-426E-ADD7-5E3DEAE14CAE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DCC473-FC18-445E-8D19-3B24A4422648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04A25A-AAD6-44FD-8C56-DB403450B6AC}"/>
              </a:ext>
            </a:extLst>
          </p:cNvPr>
          <p:cNvCxnSpPr>
            <a:stCxn id="7" idx="6"/>
            <a:endCxn id="27" idx="2"/>
          </p:cNvCxnSpPr>
          <p:nvPr/>
        </p:nvCxnSpPr>
        <p:spPr>
          <a:xfrm>
            <a:off x="4997451" y="3878264"/>
            <a:ext cx="682625" cy="14176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630F57C0-2812-48B0-BD82-D4267D252CB9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32B1F7-95F9-4AD2-907A-C122C19C6AD3}"/>
              </a:ext>
            </a:extLst>
          </p:cNvPr>
          <p:cNvCxnSpPr>
            <a:stCxn id="7" idx="6"/>
            <a:endCxn id="25" idx="2"/>
          </p:cNvCxnSpPr>
          <p:nvPr/>
        </p:nvCxnSpPr>
        <p:spPr>
          <a:xfrm>
            <a:off x="4997451" y="3878264"/>
            <a:ext cx="682625" cy="11128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A7ECE08F-A4C5-43FA-B7D8-41F101754378}"/>
              </a:ext>
            </a:extLst>
          </p:cNvPr>
          <p:cNvSpPr/>
          <p:nvPr/>
        </p:nvSpPr>
        <p:spPr>
          <a:xfrm>
            <a:off x="4876800" y="4386264"/>
            <a:ext cx="515938" cy="2111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40467E3-2D74-4CF4-9D7E-62117B70EBA1}"/>
              </a:ext>
            </a:extLst>
          </p:cNvPr>
          <p:cNvCxnSpPr>
            <a:stCxn id="7" idx="6"/>
            <a:endCxn id="21" idx="2"/>
          </p:cNvCxnSpPr>
          <p:nvPr/>
        </p:nvCxnSpPr>
        <p:spPr>
          <a:xfrm>
            <a:off x="4997451" y="3878264"/>
            <a:ext cx="682625" cy="503237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84F53353-DE97-45D1-86F6-34395BA5D890}"/>
              </a:ext>
            </a:extLst>
          </p:cNvPr>
          <p:cNvSpPr/>
          <p:nvPr/>
        </p:nvSpPr>
        <p:spPr>
          <a:xfrm>
            <a:off x="4887914" y="4098925"/>
            <a:ext cx="515937" cy="209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900" dirty="0">
                <a:solidFill>
                  <a:schemeClr val="tx1"/>
                </a:solidFill>
              </a:rPr>
              <a:t>Deny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4CFDD61-595D-4795-B593-554EF499470B}"/>
              </a:ext>
            </a:extLst>
          </p:cNvPr>
          <p:cNvCxnSpPr>
            <a:stCxn id="7" idx="6"/>
            <a:endCxn id="23" idx="2"/>
          </p:cNvCxnSpPr>
          <p:nvPr/>
        </p:nvCxnSpPr>
        <p:spPr>
          <a:xfrm>
            <a:off x="4997451" y="3878264"/>
            <a:ext cx="682625" cy="808037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788A16-DCBF-4243-BF46-94243E6AD566}"/>
              </a:ext>
            </a:extLst>
          </p:cNvPr>
          <p:cNvSpPr/>
          <p:nvPr/>
        </p:nvSpPr>
        <p:spPr>
          <a:xfrm>
            <a:off x="4191000" y="3776663"/>
            <a:ext cx="228600" cy="1698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3</a:t>
            </a:r>
          </a:p>
        </p:txBody>
      </p:sp>
      <p:grpSp>
        <p:nvGrpSpPr>
          <p:cNvPr id="24659" name="Group 108">
            <a:extLst>
              <a:ext uri="{FF2B5EF4-FFF2-40B4-BE49-F238E27FC236}">
                <a16:creationId xmlns:a16="http://schemas.microsoft.com/office/drawing/2014/main" id="{7D77A022-541B-4BBF-B885-646D3FE1447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638800"/>
            <a:ext cx="7315200" cy="600075"/>
            <a:chOff x="914400" y="5724436"/>
            <a:chExt cx="7315200" cy="60016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95A7582-EAD6-4DC5-ABCF-65B109923F26}"/>
                </a:ext>
              </a:extLst>
            </p:cNvPr>
            <p:cNvSpPr/>
            <p:nvPr/>
          </p:nvSpPr>
          <p:spPr>
            <a:xfrm>
              <a:off x="914400" y="5724436"/>
              <a:ext cx="7315200" cy="6001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3BFF65-A139-4C3B-B6D2-FF6973CB9846}"/>
                </a:ext>
              </a:extLst>
            </p:cNvPr>
            <p:cNvSpPr/>
            <p:nvPr/>
          </p:nvSpPr>
          <p:spPr>
            <a:xfrm>
              <a:off x="4648200" y="5922903"/>
              <a:ext cx="484188" cy="16988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Pi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A083C18-5513-497C-BA8F-FA089F542161}"/>
                </a:ext>
              </a:extLst>
            </p:cNvPr>
            <p:cNvSpPr/>
            <p:nvPr/>
          </p:nvSpPr>
          <p:spPr>
            <a:xfrm>
              <a:off x="6019800" y="5937193"/>
              <a:ext cx="228600" cy="1683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200" dirty="0"/>
                <a:t>n</a:t>
              </a:r>
            </a:p>
          </p:txBody>
        </p:sp>
        <p:sp>
          <p:nvSpPr>
            <p:cNvPr id="24663" name="TextBox 101">
              <a:extLst>
                <a:ext uri="{FF2B5EF4-FFF2-40B4-BE49-F238E27FC236}">
                  <a16:creationId xmlns:a16="http://schemas.microsoft.com/office/drawing/2014/main" id="{6AB5E43C-0245-4501-BE40-EA39745A9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5876836"/>
              <a:ext cx="179962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Number of votes gained</a:t>
              </a:r>
            </a:p>
          </p:txBody>
        </p:sp>
        <p:sp>
          <p:nvSpPr>
            <p:cNvPr id="24664" name="TextBox 102">
              <a:extLst>
                <a:ext uri="{FF2B5EF4-FFF2-40B4-BE49-F238E27FC236}">
                  <a16:creationId xmlns:a16="http://schemas.microsoft.com/office/drawing/2014/main" id="{CCAF6667-BF2F-42BC-942C-C04995590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0" y="5876836"/>
              <a:ext cx="91440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Process i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DF14DE6-FB27-46DF-9C10-245607DD7A4C}"/>
                </a:ext>
              </a:extLst>
            </p:cNvPr>
            <p:cNvSpPr/>
            <p:nvPr/>
          </p:nvSpPr>
          <p:spPr>
            <a:xfrm>
              <a:off x="3048000" y="5926079"/>
              <a:ext cx="560388" cy="161949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Cj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4666" name="TextBox 104">
              <a:extLst>
                <a:ext uri="{FF2B5EF4-FFF2-40B4-BE49-F238E27FC236}">
                  <a16:creationId xmlns:a16="http://schemas.microsoft.com/office/drawing/2014/main" id="{82CBF3E0-D23A-4E7B-BC59-DC5BA60BE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188" y="5876836"/>
              <a:ext cx="110301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Coordinator j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E5A420D-BAA9-4977-81D4-35368A569495}"/>
                </a:ext>
              </a:extLst>
            </p:cNvPr>
            <p:cNvSpPr/>
            <p:nvPr/>
          </p:nvSpPr>
          <p:spPr bwMode="auto">
            <a:xfrm>
              <a:off x="1219200" y="5906762"/>
              <a:ext cx="685800" cy="228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900" dirty="0" err="1">
                  <a:solidFill>
                    <a:schemeClr val="tx1"/>
                  </a:solidFill>
                </a:rPr>
                <a:t>rname</a:t>
              </a:r>
              <a:r>
                <a:rPr lang="en-US" sz="900" dirty="0">
                  <a:solidFill>
                    <a:schemeClr val="tx1"/>
                  </a:solidFill>
                </a:rPr>
                <a:t>-x</a:t>
              </a:r>
            </a:p>
          </p:txBody>
        </p:sp>
        <p:sp>
          <p:nvSpPr>
            <p:cNvPr id="24670" name="TextBox 106">
              <a:extLst>
                <a:ext uri="{FF2B5EF4-FFF2-40B4-BE49-F238E27FC236}">
                  <a16:creationId xmlns:a16="http://schemas.microsoft.com/office/drawing/2014/main" id="{2AA1572E-51E7-4D06-9488-E22F0077E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8788" y="5724436"/>
              <a:ext cx="1179212" cy="600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xth replica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=  of a resource     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chemeClr val="tx1"/>
                  </a:solidFill>
                </a:rPr>
                <a:t>    rname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7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6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8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9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1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41" grpId="0" animBg="1"/>
      <p:bldP spid="42" grpId="0" animBg="1"/>
      <p:bldP spid="44" grpId="0" animBg="1"/>
      <p:bldP spid="48" grpId="0" animBg="1"/>
      <p:bldP spid="54" grpId="0" animBg="1"/>
      <p:bldP spid="55" grpId="0" animBg="1"/>
      <p:bldP spid="62" grpId="0" animBg="1"/>
      <p:bldP spid="69" grpId="0" animBg="1"/>
      <p:bldP spid="69" grpId="1" animBg="1"/>
      <p:bldP spid="73" grpId="0" animBg="1"/>
      <p:bldP spid="73" grpId="1" animBg="1"/>
      <p:bldP spid="73" grpId="2" animBg="1"/>
      <p:bldP spid="75" grpId="0" animBg="1"/>
      <p:bldP spid="75" grpId="1" animBg="1"/>
      <p:bldP spid="75" grpId="2" animBg="1"/>
      <p:bldP spid="83" grpId="0" animBg="1"/>
      <p:bldP spid="84" grpId="0" animBg="1"/>
      <p:bldP spid="88" grpId="0" animBg="1"/>
      <p:bldP spid="92" grpId="0" animBg="1"/>
      <p:bldP spid="92" grpId="1" animBg="1"/>
      <p:bldP spid="92" grpId="2" animBg="1"/>
      <p:bldP spid="94" grpId="0" animBg="1"/>
      <p:bldP spid="94" grpId="1" animBg="1"/>
      <p:bldP spid="94" grpId="2" animBg="1"/>
      <p:bldP spid="10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8FF1B2F-B2AB-4AB5-95BD-3B526CF8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108966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Fault-tolerance in the Decentralized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A1AC-BBA7-4CCE-A4BB-0CEF2A72D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45259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This decentralized algorithm assumes that the coordinator recovers quickly from a failure</a:t>
            </a:r>
          </a:p>
          <a:p>
            <a:pPr lvl="4">
              <a:defRPr/>
            </a:pPr>
            <a:endParaRPr lang="en-US" sz="1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However, the coordinator would have reset its state after recovery</a:t>
            </a:r>
          </a:p>
          <a:p>
            <a:pPr lvl="1">
              <a:defRPr/>
            </a:pPr>
            <a:r>
              <a:rPr lang="en-US" sz="2400" dirty="0"/>
              <a:t>Coordinator could have forgotten any vote it had given earlier</a:t>
            </a:r>
          </a:p>
          <a:p>
            <a:pPr lvl="4">
              <a:defRPr/>
            </a:pPr>
            <a:endParaRPr lang="en-US" sz="1000" dirty="0"/>
          </a:p>
          <a:p>
            <a:pPr lvl="4">
              <a:defRPr/>
            </a:pPr>
            <a:endParaRPr lang="en-US" sz="1000" dirty="0"/>
          </a:p>
          <a:p>
            <a:pPr>
              <a:defRPr/>
            </a:pPr>
            <a:r>
              <a:rPr lang="en-US" sz="2800" dirty="0"/>
              <a:t>Hence, the coordinator may incorrectly grant permission to a process</a:t>
            </a:r>
          </a:p>
          <a:p>
            <a:pPr lvl="1">
              <a:defRPr/>
            </a:pPr>
            <a:r>
              <a:rPr lang="en-US" sz="2400" dirty="0"/>
              <a:t>Mutual exclusion cannot be deterministically guaranteed</a:t>
            </a:r>
          </a:p>
          <a:p>
            <a:pPr lvl="1">
              <a:defRPr/>
            </a:pPr>
            <a:r>
              <a:rPr lang="en-US" sz="2400" dirty="0"/>
              <a:t>But, the algorithm still </a:t>
            </a:r>
            <a:r>
              <a:rPr lang="en-US" sz="2400" i="1" dirty="0"/>
              <a:t>probabilistically</a:t>
            </a:r>
            <a:r>
              <a:rPr lang="en-US" sz="2400" dirty="0"/>
              <a:t> guarantees mutual exclusion</a:t>
            </a:r>
          </a:p>
          <a:p>
            <a:pPr marL="1371600" lvl="3" indent="0">
              <a:buNone/>
              <a:defRPr/>
            </a:pP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3685F33C-5921-4E4A-8203-0A49F043B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10366248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Probabilistic Guarantees in the Decentralized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DB76-9F9F-409D-BEAD-9CCDAFA2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969752" cy="5394960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What is the minimum number of coordinators that should fail to violate mutual exclusion?</a:t>
            </a:r>
          </a:p>
          <a:p>
            <a:pPr lvl="1">
              <a:defRPr/>
            </a:pPr>
            <a:r>
              <a:rPr lang="en-US" sz="2000" dirty="0"/>
              <a:t>At least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Courier New" pitchFamily="49" charset="0"/>
              </a:rPr>
              <a:t>n-m+1</a:t>
            </a:r>
            <a:r>
              <a:rPr lang="en-US" sz="2000" dirty="0"/>
              <a:t> coordinators should fail</a:t>
            </a:r>
          </a:p>
          <a:p>
            <a:pPr lvl="8">
              <a:defRPr/>
            </a:pPr>
            <a:endParaRPr lang="en-US" sz="800" dirty="0"/>
          </a:p>
          <a:p>
            <a:pPr>
              <a:defRPr/>
            </a:pPr>
            <a:r>
              <a:rPr lang="en-US" sz="2200" dirty="0"/>
              <a:t>Let the probability of violating mutual exclusion be </a:t>
            </a:r>
            <a:r>
              <a:rPr lang="en-US" sz="22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200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</a:p>
          <a:p>
            <a:pPr lvl="4">
              <a:defRPr/>
            </a:pPr>
            <a:endParaRPr lang="en-US" sz="800" b="1" baseline="-25000" dirty="0">
              <a:latin typeface="Courier New" pitchFamily="49" charset="0"/>
            </a:endParaRPr>
          </a:p>
          <a:p>
            <a:pPr lvl="1">
              <a:defRPr/>
            </a:pPr>
            <a:r>
              <a:rPr lang="en-US" sz="2000" dirty="0"/>
              <a:t>Derivation of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mbria Math" pitchFamily="18" charset="0"/>
              </a:rPr>
              <a:t>v</a:t>
            </a:r>
            <a:endParaRPr lang="en-US" sz="2000" baseline="-25000" dirty="0"/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 </a:t>
            </a:r>
            <a:r>
              <a:rPr lang="en-US" b="1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be the lifetime of the coordinator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p=</a:t>
            </a:r>
            <a:r>
              <a:rPr lang="el-GR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t/T</a:t>
            </a:r>
            <a:r>
              <a:rPr lang="en-US" dirty="0"/>
              <a:t> be the probability that a coordinator crashes during time-interval </a:t>
            </a:r>
            <a:r>
              <a:rPr lang="el-GR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t</a:t>
            </a:r>
          </a:p>
          <a:p>
            <a:pPr lvl="2">
              <a:defRPr/>
            </a:pPr>
            <a:r>
              <a:rPr lang="en-US" dirty="0"/>
              <a:t>Let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P[k]</a:t>
            </a:r>
            <a:r>
              <a:rPr lang="en-US" dirty="0"/>
              <a:t> be the probability that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k</a:t>
            </a:r>
            <a:r>
              <a:rPr lang="en-US" dirty="0"/>
              <a:t> out of </a:t>
            </a:r>
            <a:r>
              <a:rPr lang="en-US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dirty="0"/>
              <a:t> coordinators crash during the same interval</a:t>
            </a:r>
          </a:p>
          <a:p>
            <a:pPr lvl="2">
              <a:defRPr/>
            </a:pPr>
            <a:endParaRPr lang="en-US" dirty="0"/>
          </a:p>
          <a:p>
            <a:pPr lvl="2">
              <a:defRPr/>
            </a:pPr>
            <a:r>
              <a:rPr lang="en-US" dirty="0"/>
              <a:t>The mutual exclusion violation probability </a:t>
            </a:r>
            <a:r>
              <a:rPr lang="en-US" dirty="0" err="1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baseline="-25000" dirty="0" err="1">
                <a:solidFill>
                  <a:schemeClr val="tx1"/>
                </a:solidFill>
                <a:latin typeface="Cambria Math" pitchFamily="18" charset="0"/>
              </a:rPr>
              <a:t>v</a:t>
            </a:r>
            <a:r>
              <a:rPr lang="en-US" baseline="-25000" dirty="0">
                <a:solidFill>
                  <a:schemeClr val="tx1"/>
                </a:solidFill>
                <a:latin typeface="Cambria Math" pitchFamily="18" charset="0"/>
              </a:rPr>
              <a:t> </a:t>
            </a:r>
            <a:r>
              <a:rPr lang="en-US" dirty="0"/>
              <a:t> can be computed as:</a:t>
            </a:r>
          </a:p>
          <a:p>
            <a:pPr lvl="1">
              <a:defRPr/>
            </a:pPr>
            <a:endParaRPr lang="en-US" sz="1600" dirty="0"/>
          </a:p>
          <a:p>
            <a:pPr lvl="1">
              <a:defRPr/>
            </a:pPr>
            <a:endParaRPr lang="en-US" sz="16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In practice, this probability is typically very small</a:t>
            </a:r>
          </a:p>
          <a:p>
            <a:pPr lvl="1">
              <a:defRPr/>
            </a:pPr>
            <a:r>
              <a:rPr lang="en-US" sz="2000" dirty="0"/>
              <a:t>For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000" dirty="0"/>
              <a:t>=3 hours, </a:t>
            </a:r>
            <a:r>
              <a:rPr lang="el-GR" sz="2000" dirty="0">
                <a:solidFill>
                  <a:schemeClr val="tx1"/>
                </a:solidFill>
                <a:latin typeface="Cambria Math" pitchFamily="18" charset="0"/>
              </a:rPr>
              <a:t>Δ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t</a:t>
            </a:r>
            <a:r>
              <a:rPr lang="en-US" sz="2000" dirty="0"/>
              <a:t>=10 s,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000" dirty="0"/>
              <a:t>=32, and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m</a:t>
            </a:r>
            <a:r>
              <a:rPr lang="en-US" sz="2000" dirty="0"/>
              <a:t>=0.75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n</a:t>
            </a:r>
            <a:r>
              <a:rPr lang="en-US" sz="2000" dirty="0"/>
              <a:t> : </a:t>
            </a:r>
            <a:r>
              <a:rPr lang="en-US" sz="2000" dirty="0">
                <a:solidFill>
                  <a:schemeClr val="tx1"/>
                </a:solidFill>
                <a:latin typeface="Cambria Math" pitchFamily="18" charset="0"/>
              </a:rPr>
              <a:t>P</a:t>
            </a:r>
            <a:r>
              <a:rPr lang="en-US" sz="2000" baseline="-25000" dirty="0">
                <a:solidFill>
                  <a:schemeClr val="tx1"/>
                </a:solidFill>
                <a:latin typeface="Cambria Math" pitchFamily="18" charset="0"/>
              </a:rPr>
              <a:t>v </a:t>
            </a:r>
            <a:r>
              <a:rPr lang="en-US" sz="2000" dirty="0"/>
              <a:t>=10</a:t>
            </a:r>
            <a:r>
              <a:rPr lang="en-US" sz="2000" baseline="50000" dirty="0"/>
              <a:t>-40</a:t>
            </a: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FontTx/>
              <a:buNone/>
              <a:defRPr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C5113-B37B-4780-8BCF-B37FD7A7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724400"/>
            <a:ext cx="160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3" name="Picture 3">
            <a:extLst>
              <a:ext uri="{FF2B5EF4-FFF2-40B4-BE49-F238E27FC236}">
                <a16:creationId xmlns:a16="http://schemas.microsoft.com/office/drawing/2014/main" id="{C86F1CE5-0B0F-4C41-A08E-740113CDC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00808"/>
            <a:ext cx="20669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15447B6-46EA-4F02-89BA-869534F3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ED66F-D451-480F-B1E4-B3A976423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Time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Clock Synchronization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4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Permission-based Approaches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solidFill>
                  <a:srgbClr val="0070C0"/>
                </a:solidFill>
              </a:rPr>
              <a:t>Token-based Approaches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20964060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28032</TotalTime>
  <Words>1552</Words>
  <Application>Microsoft Macintosh PowerPoint</Application>
  <PresentationFormat>Widescreen</PresentationFormat>
  <Paragraphs>342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1_Office Theme</vt:lpstr>
      <vt:lpstr>Distributed Systems Design COMP 6231 </vt:lpstr>
      <vt:lpstr>Today</vt:lpstr>
      <vt:lpstr>Continuing Synchronization</vt:lpstr>
      <vt:lpstr>Overview</vt:lpstr>
      <vt:lpstr>II. A Decentralized Algorithm</vt:lpstr>
      <vt:lpstr>A Decentralized Algorithm – An Example</vt:lpstr>
      <vt:lpstr>Fault-tolerance in the Decentralized Algorithm</vt:lpstr>
      <vt:lpstr>Probabilistic Guarantees in the Decentralized Algorithm</vt:lpstr>
      <vt:lpstr>Overview</vt:lpstr>
      <vt:lpstr>A Token Ring Algorithm</vt:lpstr>
      <vt:lpstr>Discussion about Token Ring</vt:lpstr>
      <vt:lpstr>Comparison of Mutual Exclusion Algorithms</vt:lpstr>
      <vt:lpstr>Overview</vt:lpstr>
      <vt:lpstr>Election in Distributed Systems</vt:lpstr>
      <vt:lpstr>The Election Process In a Nutshell</vt:lpstr>
      <vt:lpstr>Election Algorithms</vt:lpstr>
      <vt:lpstr>1. Bully Algorithm</vt:lpstr>
      <vt:lpstr>2. Ring Algorithm</vt:lpstr>
      <vt:lpstr>Comparison of Election Algorithms</vt:lpstr>
      <vt:lpstr>Summary of Election Algorithms</vt:lpstr>
      <vt:lpstr>A To-Do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2448</cp:revision>
  <dcterms:created xsi:type="dcterms:W3CDTF">2008-11-03T12:44:07Z</dcterms:created>
  <dcterms:modified xsi:type="dcterms:W3CDTF">2024-03-19T22:46:01Z</dcterms:modified>
</cp:coreProperties>
</file>