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6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2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5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2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7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4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9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0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40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698" r:id="rId6"/>
    <p:sldLayoutId id="2147483703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12846D-642B-42C7-A845-0CD48A66E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75D6C8-F038-4FF5-B1D7-0C9145AA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59452"/>
            <a:ext cx="12192000" cy="2028868"/>
          </a:xfrm>
          <a:custGeom>
            <a:avLst/>
            <a:gdLst>
              <a:gd name="connsiteX0" fmla="*/ 1390955 w 12192000"/>
              <a:gd name="connsiteY0" fmla="*/ 184 h 2028868"/>
              <a:gd name="connsiteX1" fmla="*/ 1434549 w 12192000"/>
              <a:gd name="connsiteY1" fmla="*/ 5530 h 2028868"/>
              <a:gd name="connsiteX2" fmla="*/ 1637948 w 12192000"/>
              <a:gd name="connsiteY2" fmla="*/ 65776 h 2028868"/>
              <a:gd name="connsiteX3" fmla="*/ 1759056 w 12192000"/>
              <a:gd name="connsiteY3" fmla="*/ 111492 h 2028868"/>
              <a:gd name="connsiteX4" fmla="*/ 1877728 w 12192000"/>
              <a:gd name="connsiteY4" fmla="*/ 135429 h 2028868"/>
              <a:gd name="connsiteX5" fmla="*/ 2042244 w 12192000"/>
              <a:gd name="connsiteY5" fmla="*/ 179641 h 2028868"/>
              <a:gd name="connsiteX6" fmla="*/ 2058061 w 12192000"/>
              <a:gd name="connsiteY6" fmla="*/ 187052 h 2028868"/>
              <a:gd name="connsiteX7" fmla="*/ 2164831 w 12192000"/>
              <a:gd name="connsiteY7" fmla="*/ 223826 h 2028868"/>
              <a:gd name="connsiteX8" fmla="*/ 2287219 w 12192000"/>
              <a:gd name="connsiteY8" fmla="*/ 234911 h 2028868"/>
              <a:gd name="connsiteX9" fmla="*/ 2373568 w 12192000"/>
              <a:gd name="connsiteY9" fmla="*/ 230563 h 2028868"/>
              <a:gd name="connsiteX10" fmla="*/ 2476147 w 12192000"/>
              <a:gd name="connsiteY10" fmla="*/ 235343 h 2028868"/>
              <a:gd name="connsiteX11" fmla="*/ 2713522 w 12192000"/>
              <a:gd name="connsiteY11" fmla="*/ 243255 h 2028868"/>
              <a:gd name="connsiteX12" fmla="*/ 2718916 w 12192000"/>
              <a:gd name="connsiteY12" fmla="*/ 242580 h 2028868"/>
              <a:gd name="connsiteX13" fmla="*/ 2843662 w 12192000"/>
              <a:gd name="connsiteY13" fmla="*/ 240993 h 2028868"/>
              <a:gd name="connsiteX14" fmla="*/ 2874892 w 12192000"/>
              <a:gd name="connsiteY14" fmla="*/ 237503 h 2028868"/>
              <a:gd name="connsiteX15" fmla="*/ 2875436 w 12192000"/>
              <a:gd name="connsiteY15" fmla="*/ 236635 h 2028868"/>
              <a:gd name="connsiteX16" fmla="*/ 2942858 w 12192000"/>
              <a:gd name="connsiteY16" fmla="*/ 251822 h 2028868"/>
              <a:gd name="connsiteX17" fmla="*/ 2995934 w 12192000"/>
              <a:gd name="connsiteY17" fmla="*/ 265717 h 2028868"/>
              <a:gd name="connsiteX18" fmla="*/ 3009910 w 12192000"/>
              <a:gd name="connsiteY18" fmla="*/ 274686 h 2028868"/>
              <a:gd name="connsiteX19" fmla="*/ 3280097 w 12192000"/>
              <a:gd name="connsiteY19" fmla="*/ 311905 h 2028868"/>
              <a:gd name="connsiteX20" fmla="*/ 3405770 w 12192000"/>
              <a:gd name="connsiteY20" fmla="*/ 326517 h 2028868"/>
              <a:gd name="connsiteX21" fmla="*/ 3567259 w 12192000"/>
              <a:gd name="connsiteY21" fmla="*/ 337325 h 2028868"/>
              <a:gd name="connsiteX22" fmla="*/ 3758105 w 12192000"/>
              <a:gd name="connsiteY22" fmla="*/ 358365 h 2028868"/>
              <a:gd name="connsiteX23" fmla="*/ 3812162 w 12192000"/>
              <a:gd name="connsiteY23" fmla="*/ 354818 h 2028868"/>
              <a:gd name="connsiteX24" fmla="*/ 3931396 w 12192000"/>
              <a:gd name="connsiteY24" fmla="*/ 370955 h 2028868"/>
              <a:gd name="connsiteX25" fmla="*/ 4002267 w 12192000"/>
              <a:gd name="connsiteY25" fmla="*/ 377340 h 2028868"/>
              <a:gd name="connsiteX26" fmla="*/ 4028460 w 12192000"/>
              <a:gd name="connsiteY26" fmla="*/ 374630 h 2028868"/>
              <a:gd name="connsiteX27" fmla="*/ 4065532 w 12192000"/>
              <a:gd name="connsiteY27" fmla="*/ 374300 h 2028868"/>
              <a:gd name="connsiteX28" fmla="*/ 4191732 w 12192000"/>
              <a:gd name="connsiteY28" fmla="*/ 372499 h 2028868"/>
              <a:gd name="connsiteX29" fmla="*/ 4232518 w 12192000"/>
              <a:gd name="connsiteY29" fmla="*/ 377131 h 2028868"/>
              <a:gd name="connsiteX30" fmla="*/ 4238372 w 12192000"/>
              <a:gd name="connsiteY30" fmla="*/ 378188 h 2028868"/>
              <a:gd name="connsiteX31" fmla="*/ 4290981 w 12192000"/>
              <a:gd name="connsiteY31" fmla="*/ 389671 h 2028868"/>
              <a:gd name="connsiteX32" fmla="*/ 4379064 w 12192000"/>
              <a:gd name="connsiteY32" fmla="*/ 411561 h 2028868"/>
              <a:gd name="connsiteX33" fmla="*/ 4459811 w 12192000"/>
              <a:gd name="connsiteY33" fmla="*/ 430329 h 2028868"/>
              <a:gd name="connsiteX34" fmla="*/ 4513724 w 12192000"/>
              <a:gd name="connsiteY34" fmla="*/ 436060 h 2028868"/>
              <a:gd name="connsiteX35" fmla="*/ 4536504 w 12192000"/>
              <a:gd name="connsiteY35" fmla="*/ 442541 h 2028868"/>
              <a:gd name="connsiteX36" fmla="*/ 4640313 w 12192000"/>
              <a:gd name="connsiteY36" fmla="*/ 443540 h 2028868"/>
              <a:gd name="connsiteX37" fmla="*/ 4691075 w 12192000"/>
              <a:gd name="connsiteY37" fmla="*/ 426921 h 2028868"/>
              <a:gd name="connsiteX38" fmla="*/ 4811440 w 12192000"/>
              <a:gd name="connsiteY38" fmla="*/ 423744 h 2028868"/>
              <a:gd name="connsiteX39" fmla="*/ 4882386 w 12192000"/>
              <a:gd name="connsiteY39" fmla="*/ 418695 h 2028868"/>
              <a:gd name="connsiteX40" fmla="*/ 4907662 w 12192000"/>
              <a:gd name="connsiteY40" fmla="*/ 411831 h 2028868"/>
              <a:gd name="connsiteX41" fmla="*/ 4944087 w 12192000"/>
              <a:gd name="connsiteY41" fmla="*/ 405573 h 2028868"/>
              <a:gd name="connsiteX42" fmla="*/ 5007075 w 12192000"/>
              <a:gd name="connsiteY42" fmla="*/ 390694 h 2028868"/>
              <a:gd name="connsiteX43" fmla="*/ 5067961 w 12192000"/>
              <a:gd name="connsiteY43" fmla="*/ 383600 h 2028868"/>
              <a:gd name="connsiteX44" fmla="*/ 5108970 w 12192000"/>
              <a:gd name="connsiteY44" fmla="*/ 381637 h 2028868"/>
              <a:gd name="connsiteX45" fmla="*/ 5114928 w 12192000"/>
              <a:gd name="connsiteY45" fmla="*/ 381742 h 2028868"/>
              <a:gd name="connsiteX46" fmla="*/ 5149802 w 12192000"/>
              <a:gd name="connsiteY46" fmla="*/ 384642 h 2028868"/>
              <a:gd name="connsiteX47" fmla="*/ 5221533 w 12192000"/>
              <a:gd name="connsiteY47" fmla="*/ 382595 h 2028868"/>
              <a:gd name="connsiteX48" fmla="*/ 5453307 w 12192000"/>
              <a:gd name="connsiteY48" fmla="*/ 413241 h 2028868"/>
              <a:gd name="connsiteX49" fmla="*/ 5505015 w 12192000"/>
              <a:gd name="connsiteY49" fmla="*/ 409536 h 2028868"/>
              <a:gd name="connsiteX50" fmla="*/ 5518799 w 12192000"/>
              <a:gd name="connsiteY50" fmla="*/ 410457 h 2028868"/>
              <a:gd name="connsiteX51" fmla="*/ 5643534 w 12192000"/>
              <a:gd name="connsiteY51" fmla="*/ 425433 h 2028868"/>
              <a:gd name="connsiteX52" fmla="*/ 5785959 w 12192000"/>
              <a:gd name="connsiteY52" fmla="*/ 452296 h 2028868"/>
              <a:gd name="connsiteX53" fmla="*/ 5880652 w 12192000"/>
              <a:gd name="connsiteY53" fmla="*/ 448078 h 2028868"/>
              <a:gd name="connsiteX54" fmla="*/ 6098321 w 12192000"/>
              <a:gd name="connsiteY54" fmla="*/ 504503 h 2028868"/>
              <a:gd name="connsiteX55" fmla="*/ 6243319 w 12192000"/>
              <a:gd name="connsiteY55" fmla="*/ 529881 h 2028868"/>
              <a:gd name="connsiteX56" fmla="*/ 6364035 w 12192000"/>
              <a:gd name="connsiteY56" fmla="*/ 557003 h 2028868"/>
              <a:gd name="connsiteX57" fmla="*/ 6471012 w 12192000"/>
              <a:gd name="connsiteY57" fmla="*/ 546378 h 2028868"/>
              <a:gd name="connsiteX58" fmla="*/ 6508541 w 12192000"/>
              <a:gd name="connsiteY58" fmla="*/ 555958 h 2028868"/>
              <a:gd name="connsiteX59" fmla="*/ 6516595 w 12192000"/>
              <a:gd name="connsiteY59" fmla="*/ 557205 h 2028868"/>
              <a:gd name="connsiteX60" fmla="*/ 6554894 w 12192000"/>
              <a:gd name="connsiteY60" fmla="*/ 560169 h 2028868"/>
              <a:gd name="connsiteX61" fmla="*/ 6655235 w 12192000"/>
              <a:gd name="connsiteY61" fmla="*/ 562659 h 2028868"/>
              <a:gd name="connsiteX62" fmla="*/ 6692251 w 12192000"/>
              <a:gd name="connsiteY62" fmla="*/ 568022 h 2028868"/>
              <a:gd name="connsiteX63" fmla="*/ 6795372 w 12192000"/>
              <a:gd name="connsiteY63" fmla="*/ 579221 h 2028868"/>
              <a:gd name="connsiteX64" fmla="*/ 6900177 w 12192000"/>
              <a:gd name="connsiteY64" fmla="*/ 587811 h 2028868"/>
              <a:gd name="connsiteX65" fmla="*/ 7164601 w 12192000"/>
              <a:gd name="connsiteY65" fmla="*/ 616537 h 2028868"/>
              <a:gd name="connsiteX66" fmla="*/ 7183121 w 12192000"/>
              <a:gd name="connsiteY66" fmla="*/ 627558 h 2028868"/>
              <a:gd name="connsiteX67" fmla="*/ 7224458 w 12192000"/>
              <a:gd name="connsiteY67" fmla="*/ 649111 h 2028868"/>
              <a:gd name="connsiteX68" fmla="*/ 7230737 w 12192000"/>
              <a:gd name="connsiteY68" fmla="*/ 659205 h 2028868"/>
              <a:gd name="connsiteX69" fmla="*/ 7377870 w 12192000"/>
              <a:gd name="connsiteY69" fmla="*/ 697453 h 2028868"/>
              <a:gd name="connsiteX70" fmla="*/ 7483437 w 12192000"/>
              <a:gd name="connsiteY70" fmla="*/ 741396 h 2028868"/>
              <a:gd name="connsiteX71" fmla="*/ 7548172 w 12192000"/>
              <a:gd name="connsiteY71" fmla="*/ 800442 h 2028868"/>
              <a:gd name="connsiteX72" fmla="*/ 7786819 w 12192000"/>
              <a:gd name="connsiteY72" fmla="*/ 837889 h 2028868"/>
              <a:gd name="connsiteX73" fmla="*/ 7840612 w 12192000"/>
              <a:gd name="connsiteY73" fmla="*/ 847226 h 2028868"/>
              <a:gd name="connsiteX74" fmla="*/ 7902328 w 12192000"/>
              <a:gd name="connsiteY74" fmla="*/ 870096 h 2028868"/>
              <a:gd name="connsiteX75" fmla="*/ 8074238 w 12192000"/>
              <a:gd name="connsiteY75" fmla="*/ 912874 h 2028868"/>
              <a:gd name="connsiteX76" fmla="*/ 8275497 w 12192000"/>
              <a:gd name="connsiteY76" fmla="*/ 949357 h 2028868"/>
              <a:gd name="connsiteX77" fmla="*/ 8363469 w 12192000"/>
              <a:gd name="connsiteY77" fmla="*/ 966614 h 2028868"/>
              <a:gd name="connsiteX78" fmla="*/ 8396651 w 12192000"/>
              <a:gd name="connsiteY78" fmla="*/ 985282 h 2028868"/>
              <a:gd name="connsiteX79" fmla="*/ 8403540 w 12192000"/>
              <a:gd name="connsiteY79" fmla="*/ 991133 h 2028868"/>
              <a:gd name="connsiteX80" fmla="*/ 8400610 w 12192000"/>
              <a:gd name="connsiteY80" fmla="*/ 990219 h 2028868"/>
              <a:gd name="connsiteX81" fmla="*/ 8411626 w 12192000"/>
              <a:gd name="connsiteY81" fmla="*/ 998000 h 2028868"/>
              <a:gd name="connsiteX82" fmla="*/ 8403540 w 12192000"/>
              <a:gd name="connsiteY82" fmla="*/ 991133 h 2028868"/>
              <a:gd name="connsiteX83" fmla="*/ 8419755 w 12192000"/>
              <a:gd name="connsiteY83" fmla="*/ 996188 h 2028868"/>
              <a:gd name="connsiteX84" fmla="*/ 8665605 w 12192000"/>
              <a:gd name="connsiteY84" fmla="*/ 1098798 h 2028868"/>
              <a:gd name="connsiteX85" fmla="*/ 8838610 w 12192000"/>
              <a:gd name="connsiteY85" fmla="*/ 1133530 h 2028868"/>
              <a:gd name="connsiteX86" fmla="*/ 8886001 w 12192000"/>
              <a:gd name="connsiteY86" fmla="*/ 1140946 h 2028868"/>
              <a:gd name="connsiteX87" fmla="*/ 8968445 w 12192000"/>
              <a:gd name="connsiteY87" fmla="*/ 1155831 h 2028868"/>
              <a:gd name="connsiteX88" fmla="*/ 9003462 w 12192000"/>
              <a:gd name="connsiteY88" fmla="*/ 1165329 h 2028868"/>
              <a:gd name="connsiteX89" fmla="*/ 9133985 w 12192000"/>
              <a:gd name="connsiteY89" fmla="*/ 1161395 h 2028868"/>
              <a:gd name="connsiteX90" fmla="*/ 9155969 w 12192000"/>
              <a:gd name="connsiteY90" fmla="*/ 1161050 h 2028868"/>
              <a:gd name="connsiteX91" fmla="*/ 9188177 w 12192000"/>
              <a:gd name="connsiteY91" fmla="*/ 1172073 h 2028868"/>
              <a:gd name="connsiteX92" fmla="*/ 9268019 w 12192000"/>
              <a:gd name="connsiteY92" fmla="*/ 1199345 h 2028868"/>
              <a:gd name="connsiteX93" fmla="*/ 9392919 w 12192000"/>
              <a:gd name="connsiteY93" fmla="*/ 1211784 h 2028868"/>
              <a:gd name="connsiteX94" fmla="*/ 9410017 w 12192000"/>
              <a:gd name="connsiteY94" fmla="*/ 1212490 h 2028868"/>
              <a:gd name="connsiteX95" fmla="*/ 9500499 w 12192000"/>
              <a:gd name="connsiteY95" fmla="*/ 1250677 h 2028868"/>
              <a:gd name="connsiteX96" fmla="*/ 9683005 w 12192000"/>
              <a:gd name="connsiteY96" fmla="*/ 1309587 h 2028868"/>
              <a:gd name="connsiteX97" fmla="*/ 9767091 w 12192000"/>
              <a:gd name="connsiteY97" fmla="*/ 1332526 h 2028868"/>
              <a:gd name="connsiteX98" fmla="*/ 9918248 w 12192000"/>
              <a:gd name="connsiteY98" fmla="*/ 1384986 h 2028868"/>
              <a:gd name="connsiteX99" fmla="*/ 9943887 w 12192000"/>
              <a:gd name="connsiteY99" fmla="*/ 1397135 h 2028868"/>
              <a:gd name="connsiteX100" fmla="*/ 9997044 w 12192000"/>
              <a:gd name="connsiteY100" fmla="*/ 1420496 h 2028868"/>
              <a:gd name="connsiteX101" fmla="*/ 10167995 w 12192000"/>
              <a:gd name="connsiteY101" fmla="*/ 1439259 h 2028868"/>
              <a:gd name="connsiteX102" fmla="*/ 10211200 w 12192000"/>
              <a:gd name="connsiteY102" fmla="*/ 1432770 h 2028868"/>
              <a:gd name="connsiteX103" fmla="*/ 10458762 w 12192000"/>
              <a:gd name="connsiteY103" fmla="*/ 1444554 h 2028868"/>
              <a:gd name="connsiteX104" fmla="*/ 10803046 w 12192000"/>
              <a:gd name="connsiteY104" fmla="*/ 1426140 h 2028868"/>
              <a:gd name="connsiteX105" fmla="*/ 11058755 w 12192000"/>
              <a:gd name="connsiteY105" fmla="*/ 1450181 h 2028868"/>
              <a:gd name="connsiteX106" fmla="*/ 11165209 w 12192000"/>
              <a:gd name="connsiteY106" fmla="*/ 1450925 h 2028868"/>
              <a:gd name="connsiteX107" fmla="*/ 11358455 w 12192000"/>
              <a:gd name="connsiteY107" fmla="*/ 1452150 h 2028868"/>
              <a:gd name="connsiteX108" fmla="*/ 11560424 w 12192000"/>
              <a:gd name="connsiteY108" fmla="*/ 1451737 h 2028868"/>
              <a:gd name="connsiteX109" fmla="*/ 11649954 w 12192000"/>
              <a:gd name="connsiteY109" fmla="*/ 1450170 h 2028868"/>
              <a:gd name="connsiteX110" fmla="*/ 11890686 w 12192000"/>
              <a:gd name="connsiteY110" fmla="*/ 1466575 h 2028868"/>
              <a:gd name="connsiteX111" fmla="*/ 12192000 w 12192000"/>
              <a:gd name="connsiteY111" fmla="*/ 1448544 h 2028868"/>
              <a:gd name="connsiteX112" fmla="*/ 12192000 w 12192000"/>
              <a:gd name="connsiteY112" fmla="*/ 2028868 h 2028868"/>
              <a:gd name="connsiteX113" fmla="*/ 0 w 12192000"/>
              <a:gd name="connsiteY113" fmla="*/ 2028868 h 2028868"/>
              <a:gd name="connsiteX114" fmla="*/ 0 w 12192000"/>
              <a:gd name="connsiteY114" fmla="*/ 126221 h 2028868"/>
              <a:gd name="connsiteX115" fmla="*/ 4572 w 12192000"/>
              <a:gd name="connsiteY115" fmla="*/ 125615 h 2028868"/>
              <a:gd name="connsiteX116" fmla="*/ 37645 w 12192000"/>
              <a:gd name="connsiteY116" fmla="*/ 121422 h 2028868"/>
              <a:gd name="connsiteX117" fmla="*/ 77641 w 12192000"/>
              <a:gd name="connsiteY117" fmla="*/ 110298 h 2028868"/>
              <a:gd name="connsiteX118" fmla="*/ 273386 w 12192000"/>
              <a:gd name="connsiteY118" fmla="*/ 95008 h 2028868"/>
              <a:gd name="connsiteX119" fmla="*/ 376513 w 12192000"/>
              <a:gd name="connsiteY119" fmla="*/ 83856 h 2028868"/>
              <a:gd name="connsiteX120" fmla="*/ 413835 w 12192000"/>
              <a:gd name="connsiteY120" fmla="*/ 81162 h 2028868"/>
              <a:gd name="connsiteX121" fmla="*/ 520671 w 12192000"/>
              <a:gd name="connsiteY121" fmla="*/ 57621 h 2028868"/>
              <a:gd name="connsiteX122" fmla="*/ 597225 w 12192000"/>
              <a:gd name="connsiteY122" fmla="*/ 57602 h 2028868"/>
              <a:gd name="connsiteX123" fmla="*/ 812914 w 12192000"/>
              <a:gd name="connsiteY123" fmla="*/ 29295 h 2028868"/>
              <a:gd name="connsiteX124" fmla="*/ 970251 w 12192000"/>
              <a:gd name="connsiteY124" fmla="*/ 18657 h 2028868"/>
              <a:gd name="connsiteX125" fmla="*/ 1195347 w 12192000"/>
              <a:gd name="connsiteY125" fmla="*/ 27097 h 2028868"/>
              <a:gd name="connsiteX126" fmla="*/ 1279765 w 12192000"/>
              <a:gd name="connsiteY126" fmla="*/ 10281 h 2028868"/>
              <a:gd name="connsiteX127" fmla="*/ 1356367 w 12192000"/>
              <a:gd name="connsiteY127" fmla="*/ 4978 h 2028868"/>
              <a:gd name="connsiteX128" fmla="*/ 1370962 w 12192000"/>
              <a:gd name="connsiteY128" fmla="*/ 2658 h 2028868"/>
              <a:gd name="connsiteX129" fmla="*/ 1390955 w 12192000"/>
              <a:gd name="connsiteY129" fmla="*/ 184 h 202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2192000" h="2028868">
                <a:moveTo>
                  <a:pt x="1390955" y="184"/>
                </a:moveTo>
                <a:cubicBezTo>
                  <a:pt x="1399661" y="-425"/>
                  <a:pt x="1412300" y="270"/>
                  <a:pt x="1434549" y="5530"/>
                </a:cubicBezTo>
                <a:cubicBezTo>
                  <a:pt x="1496241" y="30386"/>
                  <a:pt x="1587306" y="32254"/>
                  <a:pt x="1637948" y="65776"/>
                </a:cubicBezTo>
                <a:cubicBezTo>
                  <a:pt x="1691494" y="76965"/>
                  <a:pt x="1719091" y="99884"/>
                  <a:pt x="1759056" y="111492"/>
                </a:cubicBezTo>
                <a:cubicBezTo>
                  <a:pt x="1818769" y="127666"/>
                  <a:pt x="1839146" y="134470"/>
                  <a:pt x="1877728" y="135429"/>
                </a:cubicBezTo>
                <a:cubicBezTo>
                  <a:pt x="1896351" y="125356"/>
                  <a:pt x="2012576" y="170998"/>
                  <a:pt x="2042244" y="179641"/>
                </a:cubicBezTo>
                <a:lnTo>
                  <a:pt x="2058061" y="187052"/>
                </a:lnTo>
                <a:cubicBezTo>
                  <a:pt x="2078492" y="194416"/>
                  <a:pt x="2133996" y="216916"/>
                  <a:pt x="2164831" y="223826"/>
                </a:cubicBezTo>
                <a:cubicBezTo>
                  <a:pt x="2205627" y="227521"/>
                  <a:pt x="2221974" y="221435"/>
                  <a:pt x="2287219" y="234911"/>
                </a:cubicBezTo>
                <a:cubicBezTo>
                  <a:pt x="2308969" y="236839"/>
                  <a:pt x="2342080" y="230491"/>
                  <a:pt x="2373568" y="230563"/>
                </a:cubicBezTo>
                <a:cubicBezTo>
                  <a:pt x="2413847" y="234140"/>
                  <a:pt x="2437134" y="220427"/>
                  <a:pt x="2476147" y="235343"/>
                </a:cubicBezTo>
                <a:lnTo>
                  <a:pt x="2713522" y="243255"/>
                </a:lnTo>
                <a:lnTo>
                  <a:pt x="2718916" y="242580"/>
                </a:lnTo>
                <a:lnTo>
                  <a:pt x="2843662" y="240993"/>
                </a:lnTo>
                <a:cubicBezTo>
                  <a:pt x="2856789" y="237802"/>
                  <a:pt x="2869596" y="238229"/>
                  <a:pt x="2874892" y="237503"/>
                </a:cubicBezTo>
                <a:lnTo>
                  <a:pt x="2875436" y="236635"/>
                </a:lnTo>
                <a:lnTo>
                  <a:pt x="2942858" y="251822"/>
                </a:lnTo>
                <a:lnTo>
                  <a:pt x="2995934" y="265717"/>
                </a:lnTo>
                <a:cubicBezTo>
                  <a:pt x="3001138" y="268164"/>
                  <a:pt x="3005875" y="271094"/>
                  <a:pt x="3009910" y="274686"/>
                </a:cubicBezTo>
                <a:cubicBezTo>
                  <a:pt x="3052347" y="298998"/>
                  <a:pt x="3120979" y="287593"/>
                  <a:pt x="3280097" y="311905"/>
                </a:cubicBezTo>
                <a:cubicBezTo>
                  <a:pt x="3312439" y="328299"/>
                  <a:pt x="3361027" y="313842"/>
                  <a:pt x="3405770" y="326517"/>
                </a:cubicBezTo>
                <a:cubicBezTo>
                  <a:pt x="3463644" y="332812"/>
                  <a:pt x="3512865" y="333000"/>
                  <a:pt x="3567259" y="337325"/>
                </a:cubicBezTo>
                <a:cubicBezTo>
                  <a:pt x="3625982" y="342633"/>
                  <a:pt x="3717288" y="355449"/>
                  <a:pt x="3758105" y="358365"/>
                </a:cubicBezTo>
                <a:cubicBezTo>
                  <a:pt x="3780102" y="359345"/>
                  <a:pt x="3778518" y="353911"/>
                  <a:pt x="3812162" y="354818"/>
                </a:cubicBezTo>
                <a:cubicBezTo>
                  <a:pt x="3844059" y="370288"/>
                  <a:pt x="3891932" y="350638"/>
                  <a:pt x="3931396" y="370955"/>
                </a:cubicBezTo>
                <a:cubicBezTo>
                  <a:pt x="3946095" y="376605"/>
                  <a:pt x="3992749" y="382936"/>
                  <a:pt x="4002267" y="377340"/>
                </a:cubicBezTo>
                <a:cubicBezTo>
                  <a:pt x="4012138" y="377261"/>
                  <a:pt x="4023224" y="381342"/>
                  <a:pt x="4028460" y="374630"/>
                </a:cubicBezTo>
                <a:cubicBezTo>
                  <a:pt x="4036780" y="366846"/>
                  <a:pt x="4069305" y="385457"/>
                  <a:pt x="4065532" y="374300"/>
                </a:cubicBezTo>
                <a:lnTo>
                  <a:pt x="4191732" y="372499"/>
                </a:lnTo>
                <a:lnTo>
                  <a:pt x="4232518" y="377131"/>
                </a:lnTo>
                <a:lnTo>
                  <a:pt x="4238372" y="378188"/>
                </a:lnTo>
                <a:cubicBezTo>
                  <a:pt x="4248116" y="380278"/>
                  <a:pt x="4277508" y="386971"/>
                  <a:pt x="4290981" y="389671"/>
                </a:cubicBezTo>
                <a:cubicBezTo>
                  <a:pt x="4313198" y="404112"/>
                  <a:pt x="4349703" y="404265"/>
                  <a:pt x="4379064" y="411561"/>
                </a:cubicBezTo>
                <a:lnTo>
                  <a:pt x="4459811" y="430329"/>
                </a:lnTo>
                <a:lnTo>
                  <a:pt x="4513724" y="436060"/>
                </a:lnTo>
                <a:lnTo>
                  <a:pt x="4536504" y="442541"/>
                </a:lnTo>
                <a:cubicBezTo>
                  <a:pt x="4552839" y="444978"/>
                  <a:pt x="4614551" y="446144"/>
                  <a:pt x="4640313" y="443540"/>
                </a:cubicBezTo>
                <a:cubicBezTo>
                  <a:pt x="4662147" y="440986"/>
                  <a:pt x="4657791" y="431411"/>
                  <a:pt x="4691075" y="426921"/>
                </a:cubicBezTo>
                <a:cubicBezTo>
                  <a:pt x="4725356" y="437067"/>
                  <a:pt x="4768806" y="410033"/>
                  <a:pt x="4811440" y="423744"/>
                </a:cubicBezTo>
                <a:cubicBezTo>
                  <a:pt x="4826963" y="426960"/>
                  <a:pt x="4874062" y="425734"/>
                  <a:pt x="4882386" y="418695"/>
                </a:cubicBezTo>
                <a:cubicBezTo>
                  <a:pt x="4892087" y="417037"/>
                  <a:pt x="4903760" y="419286"/>
                  <a:pt x="4907662" y="411831"/>
                </a:cubicBezTo>
                <a:cubicBezTo>
                  <a:pt x="4914397" y="402828"/>
                  <a:pt x="4949882" y="415966"/>
                  <a:pt x="4944087" y="405573"/>
                </a:cubicBezTo>
                <a:cubicBezTo>
                  <a:pt x="4969259" y="414559"/>
                  <a:pt x="4987003" y="395636"/>
                  <a:pt x="5007075" y="390694"/>
                </a:cubicBezTo>
                <a:lnTo>
                  <a:pt x="5067961" y="383600"/>
                </a:lnTo>
                <a:lnTo>
                  <a:pt x="5108970" y="381637"/>
                </a:lnTo>
                <a:lnTo>
                  <a:pt x="5114928" y="381742"/>
                </a:lnTo>
                <a:cubicBezTo>
                  <a:pt x="5124907" y="382243"/>
                  <a:pt x="5138262" y="384897"/>
                  <a:pt x="5149802" y="384642"/>
                </a:cubicBezTo>
                <a:lnTo>
                  <a:pt x="5221533" y="382595"/>
                </a:lnTo>
                <a:cubicBezTo>
                  <a:pt x="5272117" y="387362"/>
                  <a:pt x="5364785" y="393670"/>
                  <a:pt x="5453307" y="413241"/>
                </a:cubicBezTo>
                <a:lnTo>
                  <a:pt x="5505015" y="409536"/>
                </a:lnTo>
                <a:lnTo>
                  <a:pt x="5518799" y="410457"/>
                </a:lnTo>
                <a:lnTo>
                  <a:pt x="5643534" y="425433"/>
                </a:lnTo>
                <a:cubicBezTo>
                  <a:pt x="5707481" y="443152"/>
                  <a:pt x="5732223" y="424753"/>
                  <a:pt x="5785959" y="452296"/>
                </a:cubicBezTo>
                <a:cubicBezTo>
                  <a:pt x="5777344" y="441597"/>
                  <a:pt x="5862008" y="442986"/>
                  <a:pt x="5880652" y="448078"/>
                </a:cubicBezTo>
                <a:cubicBezTo>
                  <a:pt x="5902526" y="457387"/>
                  <a:pt x="6036512" y="492361"/>
                  <a:pt x="6098321" y="504503"/>
                </a:cubicBezTo>
                <a:cubicBezTo>
                  <a:pt x="6162673" y="518137"/>
                  <a:pt x="6212879" y="524641"/>
                  <a:pt x="6243319" y="529881"/>
                </a:cubicBezTo>
                <a:lnTo>
                  <a:pt x="6364035" y="557003"/>
                </a:lnTo>
                <a:cubicBezTo>
                  <a:pt x="6395710" y="558741"/>
                  <a:pt x="6446928" y="546552"/>
                  <a:pt x="6471012" y="546378"/>
                </a:cubicBezTo>
                <a:cubicBezTo>
                  <a:pt x="6482908" y="549834"/>
                  <a:pt x="6495493" y="553080"/>
                  <a:pt x="6508541" y="555958"/>
                </a:cubicBezTo>
                <a:lnTo>
                  <a:pt x="6516595" y="557205"/>
                </a:lnTo>
                <a:lnTo>
                  <a:pt x="6554894" y="560169"/>
                </a:lnTo>
                <a:cubicBezTo>
                  <a:pt x="6578001" y="561078"/>
                  <a:pt x="6632342" y="561350"/>
                  <a:pt x="6655235" y="562659"/>
                </a:cubicBezTo>
                <a:cubicBezTo>
                  <a:pt x="6665282" y="571828"/>
                  <a:pt x="6678032" y="571391"/>
                  <a:pt x="6692251" y="568022"/>
                </a:cubicBezTo>
                <a:cubicBezTo>
                  <a:pt x="6723150" y="576843"/>
                  <a:pt x="6757466" y="574624"/>
                  <a:pt x="6795372" y="579221"/>
                </a:cubicBezTo>
                <a:cubicBezTo>
                  <a:pt x="6829973" y="594877"/>
                  <a:pt x="6859708" y="582830"/>
                  <a:pt x="6900177" y="587811"/>
                </a:cubicBezTo>
                <a:cubicBezTo>
                  <a:pt x="6961715" y="594030"/>
                  <a:pt x="7117444" y="609912"/>
                  <a:pt x="7164601" y="616537"/>
                </a:cubicBezTo>
                <a:lnTo>
                  <a:pt x="7183121" y="627558"/>
                </a:lnTo>
                <a:lnTo>
                  <a:pt x="7224458" y="649111"/>
                </a:lnTo>
                <a:cubicBezTo>
                  <a:pt x="7227568" y="652127"/>
                  <a:pt x="7229794" y="655455"/>
                  <a:pt x="7230737" y="659205"/>
                </a:cubicBezTo>
                <a:cubicBezTo>
                  <a:pt x="7290459" y="658119"/>
                  <a:pt x="7324166" y="684952"/>
                  <a:pt x="7377870" y="697453"/>
                </a:cubicBezTo>
                <a:cubicBezTo>
                  <a:pt x="7432754" y="717853"/>
                  <a:pt x="7446517" y="728831"/>
                  <a:pt x="7483437" y="741396"/>
                </a:cubicBezTo>
                <a:cubicBezTo>
                  <a:pt x="7499280" y="748892"/>
                  <a:pt x="7520370" y="804613"/>
                  <a:pt x="7548172" y="800442"/>
                </a:cubicBezTo>
                <a:cubicBezTo>
                  <a:pt x="7556449" y="807964"/>
                  <a:pt x="7732613" y="811934"/>
                  <a:pt x="7786819" y="837889"/>
                </a:cubicBezTo>
                <a:cubicBezTo>
                  <a:pt x="7836041" y="827850"/>
                  <a:pt x="7803208" y="840858"/>
                  <a:pt x="7840612" y="847226"/>
                </a:cubicBezTo>
                <a:cubicBezTo>
                  <a:pt x="7861184" y="854849"/>
                  <a:pt x="7876994" y="845805"/>
                  <a:pt x="7902328" y="870096"/>
                </a:cubicBezTo>
                <a:cubicBezTo>
                  <a:pt x="7936376" y="868812"/>
                  <a:pt x="8012043" y="899665"/>
                  <a:pt x="8074238" y="912874"/>
                </a:cubicBezTo>
                <a:cubicBezTo>
                  <a:pt x="8141324" y="925036"/>
                  <a:pt x="8194123" y="956245"/>
                  <a:pt x="8275497" y="949357"/>
                </a:cubicBezTo>
                <a:cubicBezTo>
                  <a:pt x="8283162" y="962779"/>
                  <a:pt x="8322316" y="954854"/>
                  <a:pt x="8363469" y="966614"/>
                </a:cubicBezTo>
                <a:cubicBezTo>
                  <a:pt x="8369409" y="978006"/>
                  <a:pt x="8382109" y="976698"/>
                  <a:pt x="8396651" y="985282"/>
                </a:cubicBezTo>
                <a:lnTo>
                  <a:pt x="8403540" y="991133"/>
                </a:lnTo>
                <a:lnTo>
                  <a:pt x="8400610" y="990219"/>
                </a:lnTo>
                <a:cubicBezTo>
                  <a:pt x="8392834" y="988492"/>
                  <a:pt x="8413499" y="997390"/>
                  <a:pt x="8411626" y="998000"/>
                </a:cubicBezTo>
                <a:lnTo>
                  <a:pt x="8403540" y="991133"/>
                </a:lnTo>
                <a:lnTo>
                  <a:pt x="8419755" y="996188"/>
                </a:lnTo>
                <a:cubicBezTo>
                  <a:pt x="8491424" y="1020323"/>
                  <a:pt x="8590906" y="1102801"/>
                  <a:pt x="8665605" y="1098798"/>
                </a:cubicBezTo>
                <a:cubicBezTo>
                  <a:pt x="8730608" y="1100596"/>
                  <a:pt x="8780942" y="1121953"/>
                  <a:pt x="8838610" y="1133530"/>
                </a:cubicBezTo>
                <a:cubicBezTo>
                  <a:pt x="8863283" y="1140151"/>
                  <a:pt x="8847384" y="1157896"/>
                  <a:pt x="8886001" y="1140946"/>
                </a:cubicBezTo>
                <a:lnTo>
                  <a:pt x="8968445" y="1155831"/>
                </a:lnTo>
                <a:lnTo>
                  <a:pt x="9003462" y="1165329"/>
                </a:lnTo>
                <a:cubicBezTo>
                  <a:pt x="9019227" y="1180077"/>
                  <a:pt x="9112169" y="1145509"/>
                  <a:pt x="9133985" y="1161395"/>
                </a:cubicBezTo>
                <a:cubicBezTo>
                  <a:pt x="9138567" y="1166107"/>
                  <a:pt x="9154734" y="1165854"/>
                  <a:pt x="9155969" y="1161050"/>
                </a:cubicBezTo>
                <a:cubicBezTo>
                  <a:pt x="9162516" y="1164052"/>
                  <a:pt x="9182118" y="1178881"/>
                  <a:pt x="9188177" y="1172073"/>
                </a:cubicBezTo>
                <a:lnTo>
                  <a:pt x="9268019" y="1199345"/>
                </a:lnTo>
                <a:cubicBezTo>
                  <a:pt x="9294395" y="1203950"/>
                  <a:pt x="9369253" y="1209594"/>
                  <a:pt x="9392919" y="1211784"/>
                </a:cubicBezTo>
                <a:cubicBezTo>
                  <a:pt x="9395782" y="1215475"/>
                  <a:pt x="9408360" y="1215996"/>
                  <a:pt x="9410017" y="1212490"/>
                </a:cubicBezTo>
                <a:cubicBezTo>
                  <a:pt x="9427947" y="1218972"/>
                  <a:pt x="9451943" y="1239383"/>
                  <a:pt x="9500499" y="1250677"/>
                </a:cubicBezTo>
                <a:cubicBezTo>
                  <a:pt x="9553332" y="1254635"/>
                  <a:pt x="9638573" y="1295945"/>
                  <a:pt x="9683005" y="1309587"/>
                </a:cubicBezTo>
                <a:cubicBezTo>
                  <a:pt x="9714210" y="1343428"/>
                  <a:pt x="9728743" y="1322498"/>
                  <a:pt x="9767091" y="1332526"/>
                </a:cubicBezTo>
                <a:cubicBezTo>
                  <a:pt x="9807158" y="1347631"/>
                  <a:pt x="9873419" y="1388931"/>
                  <a:pt x="9918248" y="1384986"/>
                </a:cubicBezTo>
                <a:lnTo>
                  <a:pt x="9943887" y="1397135"/>
                </a:lnTo>
                <a:cubicBezTo>
                  <a:pt x="9951331" y="1420646"/>
                  <a:pt x="9972443" y="1399871"/>
                  <a:pt x="9997044" y="1420496"/>
                </a:cubicBezTo>
                <a:cubicBezTo>
                  <a:pt x="10031208" y="1423153"/>
                  <a:pt x="10131971" y="1440080"/>
                  <a:pt x="10167995" y="1439259"/>
                </a:cubicBezTo>
                <a:cubicBezTo>
                  <a:pt x="10172943" y="1450689"/>
                  <a:pt x="10195912" y="1438948"/>
                  <a:pt x="10211200" y="1432770"/>
                </a:cubicBezTo>
                <a:cubicBezTo>
                  <a:pt x="10327242" y="1426732"/>
                  <a:pt x="10426976" y="1452305"/>
                  <a:pt x="10458762" y="1444554"/>
                </a:cubicBezTo>
                <a:cubicBezTo>
                  <a:pt x="10540854" y="1443440"/>
                  <a:pt x="10741852" y="1423642"/>
                  <a:pt x="10803046" y="1426140"/>
                </a:cubicBezTo>
                <a:cubicBezTo>
                  <a:pt x="10849163" y="1419483"/>
                  <a:pt x="10973519" y="1442167"/>
                  <a:pt x="11058755" y="1450181"/>
                </a:cubicBezTo>
                <a:cubicBezTo>
                  <a:pt x="11140250" y="1463310"/>
                  <a:pt x="11113345" y="1446365"/>
                  <a:pt x="11165209" y="1450925"/>
                </a:cubicBezTo>
                <a:cubicBezTo>
                  <a:pt x="11184875" y="1464363"/>
                  <a:pt x="11316233" y="1445181"/>
                  <a:pt x="11358455" y="1452150"/>
                </a:cubicBezTo>
                <a:cubicBezTo>
                  <a:pt x="11449669" y="1427079"/>
                  <a:pt x="11488916" y="1452094"/>
                  <a:pt x="11560424" y="1451737"/>
                </a:cubicBezTo>
                <a:cubicBezTo>
                  <a:pt x="11593031" y="1458748"/>
                  <a:pt x="11613048" y="1458612"/>
                  <a:pt x="11649954" y="1450170"/>
                </a:cubicBezTo>
                <a:cubicBezTo>
                  <a:pt x="11704998" y="1452643"/>
                  <a:pt x="11800345" y="1466845"/>
                  <a:pt x="11890686" y="1466575"/>
                </a:cubicBezTo>
                <a:cubicBezTo>
                  <a:pt x="11991124" y="1460564"/>
                  <a:pt x="12034412" y="1442650"/>
                  <a:pt x="12192000" y="1448544"/>
                </a:cubicBezTo>
                <a:lnTo>
                  <a:pt x="12192000" y="2028868"/>
                </a:lnTo>
                <a:lnTo>
                  <a:pt x="0" y="2028868"/>
                </a:lnTo>
                <a:lnTo>
                  <a:pt x="0" y="126221"/>
                </a:lnTo>
                <a:lnTo>
                  <a:pt x="4572" y="125615"/>
                </a:lnTo>
                <a:cubicBezTo>
                  <a:pt x="16534" y="125622"/>
                  <a:pt x="29688" y="127083"/>
                  <a:pt x="37645" y="121422"/>
                </a:cubicBezTo>
                <a:lnTo>
                  <a:pt x="77641" y="110298"/>
                </a:lnTo>
                <a:cubicBezTo>
                  <a:pt x="116931" y="105895"/>
                  <a:pt x="223574" y="99415"/>
                  <a:pt x="273386" y="95008"/>
                </a:cubicBezTo>
                <a:cubicBezTo>
                  <a:pt x="311403" y="91377"/>
                  <a:pt x="344376" y="81866"/>
                  <a:pt x="376513" y="83856"/>
                </a:cubicBezTo>
                <a:cubicBezTo>
                  <a:pt x="389622" y="77524"/>
                  <a:pt x="401959" y="74369"/>
                  <a:pt x="413835" y="81162"/>
                </a:cubicBezTo>
                <a:cubicBezTo>
                  <a:pt x="449447" y="73314"/>
                  <a:pt x="455720" y="63023"/>
                  <a:pt x="520671" y="57621"/>
                </a:cubicBezTo>
                <a:cubicBezTo>
                  <a:pt x="534371" y="57338"/>
                  <a:pt x="575890" y="61696"/>
                  <a:pt x="597225" y="57602"/>
                </a:cubicBezTo>
                <a:cubicBezTo>
                  <a:pt x="645932" y="52882"/>
                  <a:pt x="762967" y="57791"/>
                  <a:pt x="812914" y="29295"/>
                </a:cubicBezTo>
                <a:cubicBezTo>
                  <a:pt x="857841" y="22165"/>
                  <a:pt x="913858" y="26397"/>
                  <a:pt x="970251" y="18657"/>
                </a:cubicBezTo>
                <a:cubicBezTo>
                  <a:pt x="1033292" y="17269"/>
                  <a:pt x="1171903" y="22699"/>
                  <a:pt x="1195347" y="27097"/>
                </a:cubicBezTo>
                <a:cubicBezTo>
                  <a:pt x="1209850" y="27829"/>
                  <a:pt x="1260110" y="18578"/>
                  <a:pt x="1279765" y="10281"/>
                </a:cubicBezTo>
                <a:cubicBezTo>
                  <a:pt x="1306602" y="6594"/>
                  <a:pt x="1341168" y="6249"/>
                  <a:pt x="1356367" y="4978"/>
                </a:cubicBezTo>
                <a:lnTo>
                  <a:pt x="1370962" y="2658"/>
                </a:lnTo>
                <a:cubicBezTo>
                  <a:pt x="1377477" y="2704"/>
                  <a:pt x="1382249" y="792"/>
                  <a:pt x="1390955" y="184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esthetic folyadék, vízszínű és szabadkézi">
            <a:extLst>
              <a:ext uri="{FF2B5EF4-FFF2-40B4-BE49-F238E27FC236}">
                <a16:creationId xmlns:a16="http://schemas.microsoft.com/office/drawing/2014/main" id="{2356B04E-7E59-3963-B416-FB7E3C4184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5616" b="10419"/>
          <a:stretch/>
        </p:blipFill>
        <p:spPr>
          <a:xfrm>
            <a:off x="20" y="10"/>
            <a:ext cx="12191980" cy="6295700"/>
          </a:xfrm>
          <a:custGeom>
            <a:avLst/>
            <a:gdLst/>
            <a:ahLst/>
            <a:cxnLst/>
            <a:rect l="l" t="t" r="r" b="b"/>
            <a:pathLst>
              <a:path w="12192000" h="6295710">
                <a:moveTo>
                  <a:pt x="8400610" y="5819351"/>
                </a:moveTo>
                <a:lnTo>
                  <a:pt x="8403540" y="5820265"/>
                </a:lnTo>
                <a:lnTo>
                  <a:pt x="8411626" y="5827132"/>
                </a:lnTo>
                <a:cubicBezTo>
                  <a:pt x="8413499" y="5826522"/>
                  <a:pt x="8392834" y="5817624"/>
                  <a:pt x="8400610" y="5819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676"/>
                </a:lnTo>
                <a:cubicBezTo>
                  <a:pt x="12034412" y="6271782"/>
                  <a:pt x="11991124" y="6289696"/>
                  <a:pt x="11890686" y="6295707"/>
                </a:cubicBezTo>
                <a:cubicBezTo>
                  <a:pt x="11800345" y="6295977"/>
                  <a:pt x="11704998" y="6281775"/>
                  <a:pt x="11649954" y="6279302"/>
                </a:cubicBezTo>
                <a:cubicBezTo>
                  <a:pt x="11613048" y="6287744"/>
                  <a:pt x="11593031" y="6287880"/>
                  <a:pt x="11560424" y="6280869"/>
                </a:cubicBezTo>
                <a:cubicBezTo>
                  <a:pt x="11488916" y="6281226"/>
                  <a:pt x="11449669" y="6256211"/>
                  <a:pt x="11358455" y="6281282"/>
                </a:cubicBezTo>
                <a:cubicBezTo>
                  <a:pt x="11316233" y="6274313"/>
                  <a:pt x="11184875" y="6293495"/>
                  <a:pt x="11165209" y="6280057"/>
                </a:cubicBezTo>
                <a:cubicBezTo>
                  <a:pt x="11113345" y="6275497"/>
                  <a:pt x="11140250" y="6292442"/>
                  <a:pt x="11058755" y="6279313"/>
                </a:cubicBezTo>
                <a:cubicBezTo>
                  <a:pt x="10973519" y="6271299"/>
                  <a:pt x="10849163" y="6248615"/>
                  <a:pt x="10803046" y="6255272"/>
                </a:cubicBezTo>
                <a:cubicBezTo>
                  <a:pt x="10741852" y="6252774"/>
                  <a:pt x="10540854" y="6272572"/>
                  <a:pt x="10458762" y="6273686"/>
                </a:cubicBezTo>
                <a:cubicBezTo>
                  <a:pt x="10426976" y="6281437"/>
                  <a:pt x="10327242" y="6255864"/>
                  <a:pt x="10211200" y="6261902"/>
                </a:cubicBezTo>
                <a:cubicBezTo>
                  <a:pt x="10195912" y="6268080"/>
                  <a:pt x="10172943" y="6279821"/>
                  <a:pt x="10167995" y="6268391"/>
                </a:cubicBezTo>
                <a:cubicBezTo>
                  <a:pt x="10131971" y="6269212"/>
                  <a:pt x="10031208" y="6252285"/>
                  <a:pt x="9997044" y="6249628"/>
                </a:cubicBezTo>
                <a:cubicBezTo>
                  <a:pt x="9972443" y="6229003"/>
                  <a:pt x="9951331" y="6249778"/>
                  <a:pt x="9943887" y="6226267"/>
                </a:cubicBezTo>
                <a:lnTo>
                  <a:pt x="9918248" y="6214118"/>
                </a:lnTo>
                <a:cubicBezTo>
                  <a:pt x="9873419" y="6218063"/>
                  <a:pt x="9807158" y="6176763"/>
                  <a:pt x="9767091" y="6161658"/>
                </a:cubicBezTo>
                <a:cubicBezTo>
                  <a:pt x="9728743" y="6151630"/>
                  <a:pt x="9714210" y="6172560"/>
                  <a:pt x="9683005" y="6138719"/>
                </a:cubicBezTo>
                <a:cubicBezTo>
                  <a:pt x="9638573" y="6125077"/>
                  <a:pt x="9553332" y="6083767"/>
                  <a:pt x="9500499" y="6079809"/>
                </a:cubicBezTo>
                <a:cubicBezTo>
                  <a:pt x="9451943" y="6068515"/>
                  <a:pt x="9427947" y="6048104"/>
                  <a:pt x="9410017" y="6041622"/>
                </a:cubicBezTo>
                <a:cubicBezTo>
                  <a:pt x="9408360" y="6045128"/>
                  <a:pt x="9395782" y="6044607"/>
                  <a:pt x="9392919" y="6040916"/>
                </a:cubicBezTo>
                <a:cubicBezTo>
                  <a:pt x="9369253" y="6038726"/>
                  <a:pt x="9294395" y="6033082"/>
                  <a:pt x="9268019" y="6028477"/>
                </a:cubicBezTo>
                <a:lnTo>
                  <a:pt x="9188177" y="6001205"/>
                </a:lnTo>
                <a:cubicBezTo>
                  <a:pt x="9182118" y="6008013"/>
                  <a:pt x="9162516" y="5993184"/>
                  <a:pt x="9155969" y="5990182"/>
                </a:cubicBezTo>
                <a:cubicBezTo>
                  <a:pt x="9154734" y="5994986"/>
                  <a:pt x="9138567" y="5995239"/>
                  <a:pt x="9133985" y="5990527"/>
                </a:cubicBezTo>
                <a:cubicBezTo>
                  <a:pt x="9112169" y="5974641"/>
                  <a:pt x="9019227" y="6009209"/>
                  <a:pt x="9003462" y="5994461"/>
                </a:cubicBezTo>
                <a:lnTo>
                  <a:pt x="8968445" y="5984963"/>
                </a:lnTo>
                <a:lnTo>
                  <a:pt x="8886001" y="5970078"/>
                </a:lnTo>
                <a:cubicBezTo>
                  <a:pt x="8847384" y="5987028"/>
                  <a:pt x="8863283" y="5969283"/>
                  <a:pt x="8838610" y="5962662"/>
                </a:cubicBezTo>
                <a:cubicBezTo>
                  <a:pt x="8780942" y="5951085"/>
                  <a:pt x="8730608" y="5929728"/>
                  <a:pt x="8665605" y="5927930"/>
                </a:cubicBezTo>
                <a:cubicBezTo>
                  <a:pt x="8590906" y="5931933"/>
                  <a:pt x="8491424" y="5849455"/>
                  <a:pt x="8419755" y="5825320"/>
                </a:cubicBezTo>
                <a:lnTo>
                  <a:pt x="8403540" y="5820265"/>
                </a:lnTo>
                <a:lnTo>
                  <a:pt x="8396651" y="5814414"/>
                </a:lnTo>
                <a:cubicBezTo>
                  <a:pt x="8382109" y="5805830"/>
                  <a:pt x="8369409" y="5807138"/>
                  <a:pt x="8363469" y="5795746"/>
                </a:cubicBezTo>
                <a:cubicBezTo>
                  <a:pt x="8322316" y="5783986"/>
                  <a:pt x="8283162" y="5791911"/>
                  <a:pt x="8275497" y="5778489"/>
                </a:cubicBezTo>
                <a:cubicBezTo>
                  <a:pt x="8194123" y="5785377"/>
                  <a:pt x="8141324" y="5754168"/>
                  <a:pt x="8074238" y="5742006"/>
                </a:cubicBezTo>
                <a:cubicBezTo>
                  <a:pt x="8012043" y="5728797"/>
                  <a:pt x="7936376" y="5697944"/>
                  <a:pt x="7902328" y="5699228"/>
                </a:cubicBezTo>
                <a:cubicBezTo>
                  <a:pt x="7876994" y="5674937"/>
                  <a:pt x="7861184" y="5683981"/>
                  <a:pt x="7840612" y="5676358"/>
                </a:cubicBezTo>
                <a:cubicBezTo>
                  <a:pt x="7803208" y="5669990"/>
                  <a:pt x="7836041" y="5656982"/>
                  <a:pt x="7786819" y="5667021"/>
                </a:cubicBezTo>
                <a:cubicBezTo>
                  <a:pt x="7732613" y="5641066"/>
                  <a:pt x="7556449" y="5637096"/>
                  <a:pt x="7548172" y="5629574"/>
                </a:cubicBezTo>
                <a:cubicBezTo>
                  <a:pt x="7520370" y="5633745"/>
                  <a:pt x="7499280" y="5578024"/>
                  <a:pt x="7483437" y="5570528"/>
                </a:cubicBezTo>
                <a:cubicBezTo>
                  <a:pt x="7446517" y="5557963"/>
                  <a:pt x="7432754" y="5546985"/>
                  <a:pt x="7377870" y="5526585"/>
                </a:cubicBezTo>
                <a:cubicBezTo>
                  <a:pt x="7324166" y="5514084"/>
                  <a:pt x="7290459" y="5487251"/>
                  <a:pt x="7230737" y="5488337"/>
                </a:cubicBezTo>
                <a:cubicBezTo>
                  <a:pt x="7229794" y="5484587"/>
                  <a:pt x="7227568" y="5481259"/>
                  <a:pt x="7224458" y="5478243"/>
                </a:cubicBezTo>
                <a:lnTo>
                  <a:pt x="7183121" y="5456690"/>
                </a:lnTo>
                <a:lnTo>
                  <a:pt x="7164601" y="5445669"/>
                </a:lnTo>
                <a:cubicBezTo>
                  <a:pt x="7117444" y="5439044"/>
                  <a:pt x="6961715" y="5423162"/>
                  <a:pt x="6900177" y="5416943"/>
                </a:cubicBezTo>
                <a:cubicBezTo>
                  <a:pt x="6859708" y="5411962"/>
                  <a:pt x="6829973" y="5424009"/>
                  <a:pt x="6795372" y="5408353"/>
                </a:cubicBezTo>
                <a:cubicBezTo>
                  <a:pt x="6757466" y="5403756"/>
                  <a:pt x="6723150" y="5405975"/>
                  <a:pt x="6692251" y="5397154"/>
                </a:cubicBezTo>
                <a:cubicBezTo>
                  <a:pt x="6678032" y="5400523"/>
                  <a:pt x="6665282" y="5400960"/>
                  <a:pt x="6655235" y="5391791"/>
                </a:cubicBezTo>
                <a:cubicBezTo>
                  <a:pt x="6632342" y="5390482"/>
                  <a:pt x="6578001" y="5390210"/>
                  <a:pt x="6554894" y="5389301"/>
                </a:cubicBezTo>
                <a:lnTo>
                  <a:pt x="6516595" y="5386337"/>
                </a:lnTo>
                <a:lnTo>
                  <a:pt x="6508541" y="5385090"/>
                </a:lnTo>
                <a:cubicBezTo>
                  <a:pt x="6495493" y="5382212"/>
                  <a:pt x="6482908" y="5378966"/>
                  <a:pt x="6471012" y="5375510"/>
                </a:cubicBezTo>
                <a:cubicBezTo>
                  <a:pt x="6446928" y="5375684"/>
                  <a:pt x="6395710" y="5387873"/>
                  <a:pt x="6364035" y="5386135"/>
                </a:cubicBezTo>
                <a:lnTo>
                  <a:pt x="6243319" y="5359013"/>
                </a:lnTo>
                <a:cubicBezTo>
                  <a:pt x="6212879" y="5353773"/>
                  <a:pt x="6162673" y="5347269"/>
                  <a:pt x="6098321" y="5333635"/>
                </a:cubicBezTo>
                <a:cubicBezTo>
                  <a:pt x="6036512" y="5321493"/>
                  <a:pt x="5902526" y="5286519"/>
                  <a:pt x="5880652" y="5277210"/>
                </a:cubicBezTo>
                <a:cubicBezTo>
                  <a:pt x="5862008" y="5272118"/>
                  <a:pt x="5777344" y="5270729"/>
                  <a:pt x="5785959" y="5281428"/>
                </a:cubicBezTo>
                <a:cubicBezTo>
                  <a:pt x="5732223" y="5253885"/>
                  <a:pt x="5707481" y="5272284"/>
                  <a:pt x="5643534" y="5254565"/>
                </a:cubicBezTo>
                <a:lnTo>
                  <a:pt x="5518799" y="5239589"/>
                </a:lnTo>
                <a:lnTo>
                  <a:pt x="5505015" y="5238668"/>
                </a:lnTo>
                <a:lnTo>
                  <a:pt x="5453307" y="5242373"/>
                </a:lnTo>
                <a:cubicBezTo>
                  <a:pt x="5364785" y="5222802"/>
                  <a:pt x="5272117" y="5216494"/>
                  <a:pt x="5221533" y="5211727"/>
                </a:cubicBezTo>
                <a:lnTo>
                  <a:pt x="5149802" y="5213774"/>
                </a:lnTo>
                <a:cubicBezTo>
                  <a:pt x="5138262" y="5214029"/>
                  <a:pt x="5124907" y="5211375"/>
                  <a:pt x="5114928" y="5210874"/>
                </a:cubicBezTo>
                <a:lnTo>
                  <a:pt x="5108970" y="5210769"/>
                </a:lnTo>
                <a:lnTo>
                  <a:pt x="5067961" y="5212732"/>
                </a:lnTo>
                <a:lnTo>
                  <a:pt x="5007075" y="5219826"/>
                </a:lnTo>
                <a:cubicBezTo>
                  <a:pt x="4987003" y="5224768"/>
                  <a:pt x="4969259" y="5243691"/>
                  <a:pt x="4944087" y="5234705"/>
                </a:cubicBezTo>
                <a:cubicBezTo>
                  <a:pt x="4949882" y="5245098"/>
                  <a:pt x="4914397" y="5231960"/>
                  <a:pt x="4907662" y="5240963"/>
                </a:cubicBezTo>
                <a:cubicBezTo>
                  <a:pt x="4903760" y="5248418"/>
                  <a:pt x="4892087" y="5246169"/>
                  <a:pt x="4882386" y="5247827"/>
                </a:cubicBezTo>
                <a:cubicBezTo>
                  <a:pt x="4874062" y="5254866"/>
                  <a:pt x="4826963" y="5256092"/>
                  <a:pt x="4811440" y="5252876"/>
                </a:cubicBezTo>
                <a:cubicBezTo>
                  <a:pt x="4768806" y="5239165"/>
                  <a:pt x="4725356" y="5266199"/>
                  <a:pt x="4691075" y="5256053"/>
                </a:cubicBezTo>
                <a:cubicBezTo>
                  <a:pt x="4657791" y="5260543"/>
                  <a:pt x="4662147" y="5270118"/>
                  <a:pt x="4640313" y="5272672"/>
                </a:cubicBezTo>
                <a:cubicBezTo>
                  <a:pt x="4614551" y="5275276"/>
                  <a:pt x="4552839" y="5274110"/>
                  <a:pt x="4536504" y="5271673"/>
                </a:cubicBezTo>
                <a:lnTo>
                  <a:pt x="4513724" y="5265192"/>
                </a:lnTo>
                <a:lnTo>
                  <a:pt x="4459811" y="5259461"/>
                </a:lnTo>
                <a:lnTo>
                  <a:pt x="4379064" y="5240693"/>
                </a:lnTo>
                <a:cubicBezTo>
                  <a:pt x="4349703" y="5233397"/>
                  <a:pt x="4313198" y="5233244"/>
                  <a:pt x="4290981" y="5218803"/>
                </a:cubicBezTo>
                <a:cubicBezTo>
                  <a:pt x="4277508" y="5216103"/>
                  <a:pt x="4248116" y="5209410"/>
                  <a:pt x="4238372" y="5207320"/>
                </a:cubicBezTo>
                <a:lnTo>
                  <a:pt x="4232518" y="5206263"/>
                </a:lnTo>
                <a:lnTo>
                  <a:pt x="4191732" y="5201631"/>
                </a:lnTo>
                <a:lnTo>
                  <a:pt x="4065532" y="5203432"/>
                </a:lnTo>
                <a:cubicBezTo>
                  <a:pt x="4069305" y="5214589"/>
                  <a:pt x="4036780" y="5195978"/>
                  <a:pt x="4028460" y="5203762"/>
                </a:cubicBezTo>
                <a:cubicBezTo>
                  <a:pt x="4023224" y="5210474"/>
                  <a:pt x="4012138" y="5206393"/>
                  <a:pt x="4002267" y="5206472"/>
                </a:cubicBezTo>
                <a:cubicBezTo>
                  <a:pt x="3992749" y="5212068"/>
                  <a:pt x="3946095" y="5205737"/>
                  <a:pt x="3931396" y="5200087"/>
                </a:cubicBezTo>
                <a:cubicBezTo>
                  <a:pt x="3891932" y="5179770"/>
                  <a:pt x="3844059" y="5199420"/>
                  <a:pt x="3812162" y="5183950"/>
                </a:cubicBezTo>
                <a:cubicBezTo>
                  <a:pt x="3778518" y="5183043"/>
                  <a:pt x="3780102" y="5188477"/>
                  <a:pt x="3758105" y="5187497"/>
                </a:cubicBezTo>
                <a:cubicBezTo>
                  <a:pt x="3717288" y="5184581"/>
                  <a:pt x="3625982" y="5171765"/>
                  <a:pt x="3567259" y="5166457"/>
                </a:cubicBezTo>
                <a:cubicBezTo>
                  <a:pt x="3512865" y="5162132"/>
                  <a:pt x="3463644" y="5161944"/>
                  <a:pt x="3405770" y="5155649"/>
                </a:cubicBezTo>
                <a:cubicBezTo>
                  <a:pt x="3361027" y="5142974"/>
                  <a:pt x="3312439" y="5157431"/>
                  <a:pt x="3280097" y="5141037"/>
                </a:cubicBezTo>
                <a:cubicBezTo>
                  <a:pt x="3120979" y="5116725"/>
                  <a:pt x="3052347" y="5128130"/>
                  <a:pt x="3009910" y="5103818"/>
                </a:cubicBezTo>
                <a:cubicBezTo>
                  <a:pt x="3005875" y="5100226"/>
                  <a:pt x="3001138" y="5097296"/>
                  <a:pt x="2995934" y="5094849"/>
                </a:cubicBezTo>
                <a:lnTo>
                  <a:pt x="2942858" y="5080954"/>
                </a:lnTo>
                <a:lnTo>
                  <a:pt x="2875436" y="5065767"/>
                </a:lnTo>
                <a:lnTo>
                  <a:pt x="2874892" y="5066635"/>
                </a:lnTo>
                <a:cubicBezTo>
                  <a:pt x="2869596" y="5067361"/>
                  <a:pt x="2856789" y="5066934"/>
                  <a:pt x="2843662" y="5070125"/>
                </a:cubicBezTo>
                <a:lnTo>
                  <a:pt x="2718916" y="5071712"/>
                </a:lnTo>
                <a:lnTo>
                  <a:pt x="2713522" y="5072387"/>
                </a:lnTo>
                <a:lnTo>
                  <a:pt x="2476147" y="5064475"/>
                </a:lnTo>
                <a:cubicBezTo>
                  <a:pt x="2437134" y="5049559"/>
                  <a:pt x="2413847" y="5063272"/>
                  <a:pt x="2373568" y="5059695"/>
                </a:cubicBezTo>
                <a:cubicBezTo>
                  <a:pt x="2342080" y="5059623"/>
                  <a:pt x="2308969" y="5065971"/>
                  <a:pt x="2287219" y="5064043"/>
                </a:cubicBezTo>
                <a:cubicBezTo>
                  <a:pt x="2221974" y="5050567"/>
                  <a:pt x="2205627" y="5056653"/>
                  <a:pt x="2164831" y="5052958"/>
                </a:cubicBezTo>
                <a:cubicBezTo>
                  <a:pt x="2133996" y="5046048"/>
                  <a:pt x="2078492" y="5023548"/>
                  <a:pt x="2058061" y="5016184"/>
                </a:cubicBezTo>
                <a:lnTo>
                  <a:pt x="2042244" y="5008773"/>
                </a:lnTo>
                <a:cubicBezTo>
                  <a:pt x="2012576" y="5000130"/>
                  <a:pt x="1896351" y="4954488"/>
                  <a:pt x="1877728" y="4964561"/>
                </a:cubicBezTo>
                <a:cubicBezTo>
                  <a:pt x="1839146" y="4963602"/>
                  <a:pt x="1818769" y="4956798"/>
                  <a:pt x="1759056" y="4940624"/>
                </a:cubicBezTo>
                <a:cubicBezTo>
                  <a:pt x="1719091" y="4929016"/>
                  <a:pt x="1691494" y="4906097"/>
                  <a:pt x="1637948" y="4894908"/>
                </a:cubicBezTo>
                <a:cubicBezTo>
                  <a:pt x="1587306" y="4861386"/>
                  <a:pt x="1496241" y="4859518"/>
                  <a:pt x="1434549" y="4834662"/>
                </a:cubicBezTo>
                <a:cubicBezTo>
                  <a:pt x="1412300" y="4829402"/>
                  <a:pt x="1399661" y="4828707"/>
                  <a:pt x="1390955" y="4829316"/>
                </a:cubicBezTo>
                <a:cubicBezTo>
                  <a:pt x="1382249" y="4829924"/>
                  <a:pt x="1377477" y="4831836"/>
                  <a:pt x="1370962" y="4831790"/>
                </a:cubicBezTo>
                <a:lnTo>
                  <a:pt x="1356367" y="4834110"/>
                </a:lnTo>
                <a:cubicBezTo>
                  <a:pt x="1341168" y="4835381"/>
                  <a:pt x="1306602" y="4835726"/>
                  <a:pt x="1279765" y="4839413"/>
                </a:cubicBezTo>
                <a:cubicBezTo>
                  <a:pt x="1260110" y="4847710"/>
                  <a:pt x="1209850" y="4856961"/>
                  <a:pt x="1195347" y="4856229"/>
                </a:cubicBezTo>
                <a:cubicBezTo>
                  <a:pt x="1171903" y="4851831"/>
                  <a:pt x="1033292" y="4846401"/>
                  <a:pt x="970251" y="4847789"/>
                </a:cubicBezTo>
                <a:cubicBezTo>
                  <a:pt x="913858" y="4855529"/>
                  <a:pt x="857841" y="4851297"/>
                  <a:pt x="812914" y="4858427"/>
                </a:cubicBezTo>
                <a:cubicBezTo>
                  <a:pt x="762967" y="4886923"/>
                  <a:pt x="645932" y="4882014"/>
                  <a:pt x="597225" y="4886734"/>
                </a:cubicBezTo>
                <a:cubicBezTo>
                  <a:pt x="575890" y="4890828"/>
                  <a:pt x="534371" y="4886470"/>
                  <a:pt x="520671" y="4886753"/>
                </a:cubicBezTo>
                <a:cubicBezTo>
                  <a:pt x="455720" y="4892155"/>
                  <a:pt x="449447" y="4902446"/>
                  <a:pt x="413835" y="4910294"/>
                </a:cubicBezTo>
                <a:cubicBezTo>
                  <a:pt x="401959" y="4903501"/>
                  <a:pt x="389622" y="4906656"/>
                  <a:pt x="376513" y="4912988"/>
                </a:cubicBezTo>
                <a:cubicBezTo>
                  <a:pt x="344376" y="4910998"/>
                  <a:pt x="311403" y="4920509"/>
                  <a:pt x="273386" y="4924140"/>
                </a:cubicBezTo>
                <a:cubicBezTo>
                  <a:pt x="223574" y="4928547"/>
                  <a:pt x="116931" y="4935027"/>
                  <a:pt x="77641" y="4939430"/>
                </a:cubicBezTo>
                <a:lnTo>
                  <a:pt x="37645" y="4950554"/>
                </a:lnTo>
                <a:cubicBezTo>
                  <a:pt x="29688" y="4956215"/>
                  <a:pt x="16534" y="4954754"/>
                  <a:pt x="4572" y="4954747"/>
                </a:cubicBezTo>
                <a:lnTo>
                  <a:pt x="0" y="4955353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7BA46F7-579D-DC9C-3179-37399DAFA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802828"/>
            <a:ext cx="7521633" cy="1764256"/>
          </a:xfrm>
        </p:spPr>
        <p:txBody>
          <a:bodyPr anchor="b">
            <a:normAutofit/>
          </a:bodyPr>
          <a:lstStyle/>
          <a:p>
            <a:r>
              <a:rPr lang="hu-HU" sz="4000" dirty="0"/>
              <a:t>Ipari forradalom</a:t>
            </a:r>
            <a:br>
              <a:rPr lang="hu-HU" sz="4000" dirty="0"/>
            </a:br>
            <a:endParaRPr lang="hu-HU" sz="4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92E21E2-89CA-90BC-9FE2-FB487821B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5905949"/>
            <a:ext cx="7732059" cy="613186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rgbClr val="FFFFFF"/>
                </a:solidFill>
              </a:rPr>
              <a:t>Készitette:Cibi</a:t>
            </a:r>
            <a:r>
              <a:rPr lang="hu-HU" dirty="0">
                <a:solidFill>
                  <a:srgbClr val="FFFFFF"/>
                </a:solidFill>
              </a:rPr>
              <a:t> Márk</a:t>
            </a:r>
          </a:p>
        </p:txBody>
      </p:sp>
    </p:spTree>
    <p:extLst>
      <p:ext uri="{BB962C8B-B14F-4D97-AF65-F5344CB8AC3E}">
        <p14:creationId xmlns:p14="http://schemas.microsoft.com/office/powerpoint/2010/main" val="163671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26273-A52B-4DF6-9342-ACD53597A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1F2460-3720-4B57-86D1-22BA9314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54282" cy="6858000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B695CAB-5740-0EB8-A483-67842C0E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43100"/>
            <a:ext cx="5410199" cy="3770716"/>
          </a:xfrm>
        </p:spPr>
        <p:txBody>
          <a:bodyPr anchor="b">
            <a:normAutofit/>
          </a:bodyPr>
          <a:lstStyle/>
          <a:p>
            <a:r>
              <a:rPr lang="hu-HU" sz="5400" dirty="0"/>
              <a:t>Gépesítés: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791021-6DBF-634A-7364-3B949FE2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032" y="993191"/>
            <a:ext cx="4641167" cy="5152506"/>
          </a:xfrm>
        </p:spPr>
        <p:txBody>
          <a:bodyPr anchor="t">
            <a:normAutofit/>
          </a:bodyPr>
          <a:lstStyle/>
          <a:p>
            <a:r>
              <a:rPr lang="hu-HU" sz="2400" dirty="0"/>
              <a:t>Az emberi munkaerő helyett gépek és mechanizmusok váltak elterjedtté a gyártási folyamatokban.</a:t>
            </a:r>
          </a:p>
        </p:txBody>
      </p:sp>
    </p:spTree>
    <p:extLst>
      <p:ext uri="{BB962C8B-B14F-4D97-AF65-F5344CB8AC3E}">
        <p14:creationId xmlns:p14="http://schemas.microsoft.com/office/powerpoint/2010/main" val="294354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BDA416-AC4E-4E2A-A8F0-90079E8DF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9D3C8BE-AB63-415D-8019-1697A1794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7086" y="0"/>
            <a:ext cx="4484914" cy="6857904"/>
          </a:xfrm>
          <a:custGeom>
            <a:avLst/>
            <a:gdLst>
              <a:gd name="connsiteX0" fmla="*/ 4083648 w 4083648"/>
              <a:gd name="connsiteY0" fmla="*/ 6857904 h 6857904"/>
              <a:gd name="connsiteX1" fmla="*/ 73198 w 4083648"/>
              <a:gd name="connsiteY1" fmla="*/ 6857735 h 6857904"/>
              <a:gd name="connsiteX2" fmla="*/ 120049 w 4083648"/>
              <a:gd name="connsiteY2" fmla="*/ 6737706 h 6857904"/>
              <a:gd name="connsiteX3" fmla="*/ 137007 w 4083648"/>
              <a:gd name="connsiteY3" fmla="*/ 6686827 h 6857904"/>
              <a:gd name="connsiteX4" fmla="*/ 148286 w 4083648"/>
              <a:gd name="connsiteY4" fmla="*/ 6633777 h 6857904"/>
              <a:gd name="connsiteX5" fmla="*/ 219248 w 4083648"/>
              <a:gd name="connsiteY5" fmla="*/ 6492130 h 6857904"/>
              <a:gd name="connsiteX6" fmla="*/ 234530 w 4083648"/>
              <a:gd name="connsiteY6" fmla="*/ 6431610 h 6857904"/>
              <a:gd name="connsiteX7" fmla="*/ 252884 w 4083648"/>
              <a:gd name="connsiteY7" fmla="*/ 6294334 h 6857904"/>
              <a:gd name="connsiteX8" fmla="*/ 240974 w 4083648"/>
              <a:gd name="connsiteY8" fmla="*/ 6231403 h 6857904"/>
              <a:gd name="connsiteX9" fmla="*/ 233821 w 4083648"/>
              <a:gd name="connsiteY9" fmla="*/ 6202459 h 6857904"/>
              <a:gd name="connsiteX10" fmla="*/ 232650 w 4083648"/>
              <a:gd name="connsiteY10" fmla="*/ 6153037 h 6857904"/>
              <a:gd name="connsiteX11" fmla="*/ 240039 w 4083648"/>
              <a:gd name="connsiteY11" fmla="*/ 5905303 h 6857904"/>
              <a:gd name="connsiteX12" fmla="*/ 335703 w 4083648"/>
              <a:gd name="connsiteY12" fmla="*/ 5449031 h 6857904"/>
              <a:gd name="connsiteX13" fmla="*/ 371634 w 4083648"/>
              <a:gd name="connsiteY13" fmla="*/ 5341916 h 6857904"/>
              <a:gd name="connsiteX14" fmla="*/ 409024 w 4083648"/>
              <a:gd name="connsiteY14" fmla="*/ 5264214 h 6857904"/>
              <a:gd name="connsiteX15" fmla="*/ 415024 w 4083648"/>
              <a:gd name="connsiteY15" fmla="*/ 5225268 h 6857904"/>
              <a:gd name="connsiteX16" fmla="*/ 423092 w 4083648"/>
              <a:gd name="connsiteY16" fmla="*/ 5159961 h 6857904"/>
              <a:gd name="connsiteX17" fmla="*/ 426609 w 4083648"/>
              <a:gd name="connsiteY17" fmla="*/ 5125185 h 6857904"/>
              <a:gd name="connsiteX18" fmla="*/ 441080 w 4083648"/>
              <a:gd name="connsiteY18" fmla="*/ 4993030 h 6857904"/>
              <a:gd name="connsiteX19" fmla="*/ 447811 w 4083648"/>
              <a:gd name="connsiteY19" fmla="*/ 4946844 h 6857904"/>
              <a:gd name="connsiteX20" fmla="*/ 458779 w 4083648"/>
              <a:gd name="connsiteY20" fmla="*/ 4858827 h 6857904"/>
              <a:gd name="connsiteX21" fmla="*/ 464530 w 4083648"/>
              <a:gd name="connsiteY21" fmla="*/ 4808488 h 6857904"/>
              <a:gd name="connsiteX22" fmla="*/ 455724 w 4083648"/>
              <a:gd name="connsiteY22" fmla="*/ 4375228 h 6857904"/>
              <a:gd name="connsiteX23" fmla="*/ 436877 w 4083648"/>
              <a:gd name="connsiteY23" fmla="*/ 4214165 h 6857904"/>
              <a:gd name="connsiteX24" fmla="*/ 430401 w 4083648"/>
              <a:gd name="connsiteY24" fmla="*/ 3872886 h 6857904"/>
              <a:gd name="connsiteX25" fmla="*/ 451121 w 4083648"/>
              <a:gd name="connsiteY25" fmla="*/ 3738082 h 6857904"/>
              <a:gd name="connsiteX26" fmla="*/ 458278 w 4083648"/>
              <a:gd name="connsiteY26" fmla="*/ 3673397 h 6857904"/>
              <a:gd name="connsiteX27" fmla="*/ 457592 w 4083648"/>
              <a:gd name="connsiteY27" fmla="*/ 3637109 h 6857904"/>
              <a:gd name="connsiteX28" fmla="*/ 460946 w 4083648"/>
              <a:gd name="connsiteY28" fmla="*/ 3536883 h 6857904"/>
              <a:gd name="connsiteX29" fmla="*/ 481823 w 4083648"/>
              <a:gd name="connsiteY29" fmla="*/ 3295862 h 6857904"/>
              <a:gd name="connsiteX30" fmla="*/ 464800 w 4083648"/>
              <a:gd name="connsiteY30" fmla="*/ 3158586 h 6857904"/>
              <a:gd name="connsiteX31" fmla="*/ 426693 w 4083648"/>
              <a:gd name="connsiteY31" fmla="*/ 3072935 h 6857904"/>
              <a:gd name="connsiteX32" fmla="*/ 402508 w 4083648"/>
              <a:gd name="connsiteY32" fmla="*/ 2958185 h 6857904"/>
              <a:gd name="connsiteX33" fmla="*/ 360891 w 4083648"/>
              <a:gd name="connsiteY33" fmla="*/ 2843952 h 6857904"/>
              <a:gd name="connsiteX34" fmla="*/ 296840 w 4083648"/>
              <a:gd name="connsiteY34" fmla="*/ 2554718 h 6857904"/>
              <a:gd name="connsiteX35" fmla="*/ 268410 w 4083648"/>
              <a:gd name="connsiteY35" fmla="*/ 2447068 h 6857904"/>
              <a:gd name="connsiteX36" fmla="*/ 272375 w 4083648"/>
              <a:gd name="connsiteY36" fmla="*/ 2423438 h 6857904"/>
              <a:gd name="connsiteX37" fmla="*/ 241037 w 4083648"/>
              <a:gd name="connsiteY37" fmla="*/ 2261920 h 6857904"/>
              <a:gd name="connsiteX38" fmla="*/ 215809 w 4083648"/>
              <a:gd name="connsiteY38" fmla="*/ 2155135 h 6857904"/>
              <a:gd name="connsiteX39" fmla="*/ 213333 w 4083648"/>
              <a:gd name="connsiteY39" fmla="*/ 2118008 h 6857904"/>
              <a:gd name="connsiteX40" fmla="*/ 214300 w 4083648"/>
              <a:gd name="connsiteY40" fmla="*/ 2050531 h 6857904"/>
              <a:gd name="connsiteX41" fmla="*/ 120136 w 4083648"/>
              <a:gd name="connsiteY41" fmla="*/ 1732919 h 6857904"/>
              <a:gd name="connsiteX42" fmla="*/ 92310 w 4083648"/>
              <a:gd name="connsiteY42" fmla="*/ 1615777 h 6857904"/>
              <a:gd name="connsiteX43" fmla="*/ 88820 w 4083648"/>
              <a:gd name="connsiteY43" fmla="*/ 1525631 h 6857904"/>
              <a:gd name="connsiteX44" fmla="*/ 79273 w 4083648"/>
              <a:gd name="connsiteY44" fmla="*/ 1477995 h 6857904"/>
              <a:gd name="connsiteX45" fmla="*/ 73810 w 4083648"/>
              <a:gd name="connsiteY45" fmla="*/ 1307086 h 6857904"/>
              <a:gd name="connsiteX46" fmla="*/ 79531 w 4083648"/>
              <a:gd name="connsiteY46" fmla="*/ 1168288 h 6857904"/>
              <a:gd name="connsiteX47" fmla="*/ 594 w 4083648"/>
              <a:gd name="connsiteY47" fmla="*/ 716778 h 6857904"/>
              <a:gd name="connsiteX48" fmla="*/ 2657 w 4083648"/>
              <a:gd name="connsiteY48" fmla="*/ 657363 h 6857904"/>
              <a:gd name="connsiteX49" fmla="*/ 24904 w 4083648"/>
              <a:gd name="connsiteY49" fmla="*/ 393828 h 6857904"/>
              <a:gd name="connsiteX50" fmla="*/ 39728 w 4083648"/>
              <a:gd name="connsiteY50" fmla="*/ 236673 h 6857904"/>
              <a:gd name="connsiteX51" fmla="*/ 38796 w 4083648"/>
              <a:gd name="connsiteY51" fmla="*/ 144983 h 6857904"/>
              <a:gd name="connsiteX52" fmla="*/ 29331 w 4083648"/>
              <a:gd name="connsiteY52" fmla="*/ 33857 h 6857904"/>
              <a:gd name="connsiteX53" fmla="*/ 11361 w 4083648"/>
              <a:gd name="connsiteY53" fmla="*/ 0 h 6857904"/>
              <a:gd name="connsiteX54" fmla="*/ 4083648 w 4083648"/>
              <a:gd name="connsiteY54" fmla="*/ 0 h 685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3648" h="6857904">
                <a:moveTo>
                  <a:pt x="4083648" y="6857904"/>
                </a:moveTo>
                <a:lnTo>
                  <a:pt x="73198" y="6857735"/>
                </a:lnTo>
                <a:cubicBezTo>
                  <a:pt x="112558" y="6789493"/>
                  <a:pt x="109414" y="6766191"/>
                  <a:pt x="120049" y="6737706"/>
                </a:cubicBezTo>
                <a:cubicBezTo>
                  <a:pt x="125933" y="6708183"/>
                  <a:pt x="134098" y="6708238"/>
                  <a:pt x="137007" y="6686827"/>
                </a:cubicBezTo>
                <a:cubicBezTo>
                  <a:pt x="141713" y="6669506"/>
                  <a:pt x="134579" y="6666226"/>
                  <a:pt x="148286" y="6633777"/>
                </a:cubicBezTo>
                <a:cubicBezTo>
                  <a:pt x="173899" y="6560846"/>
                  <a:pt x="202890" y="6530190"/>
                  <a:pt x="219248" y="6492130"/>
                </a:cubicBezTo>
                <a:cubicBezTo>
                  <a:pt x="220498" y="6486906"/>
                  <a:pt x="231301" y="6432771"/>
                  <a:pt x="234530" y="6431610"/>
                </a:cubicBezTo>
                <a:cubicBezTo>
                  <a:pt x="240137" y="6398644"/>
                  <a:pt x="251810" y="6327702"/>
                  <a:pt x="252884" y="6294334"/>
                </a:cubicBezTo>
                <a:cubicBezTo>
                  <a:pt x="251967" y="6280685"/>
                  <a:pt x="242960" y="6244334"/>
                  <a:pt x="240974" y="6231403"/>
                </a:cubicBezTo>
                <a:lnTo>
                  <a:pt x="233821" y="6202459"/>
                </a:lnTo>
                <a:cubicBezTo>
                  <a:pt x="232633" y="6196814"/>
                  <a:pt x="235867" y="6158095"/>
                  <a:pt x="232650" y="6153037"/>
                </a:cubicBezTo>
                <a:cubicBezTo>
                  <a:pt x="252737" y="5948729"/>
                  <a:pt x="212718" y="6172289"/>
                  <a:pt x="240039" y="5905303"/>
                </a:cubicBezTo>
                <a:cubicBezTo>
                  <a:pt x="267360" y="5638317"/>
                  <a:pt x="313771" y="5542929"/>
                  <a:pt x="335703" y="5449031"/>
                </a:cubicBezTo>
                <a:cubicBezTo>
                  <a:pt x="367089" y="5399411"/>
                  <a:pt x="359414" y="5372719"/>
                  <a:pt x="371634" y="5341916"/>
                </a:cubicBezTo>
                <a:cubicBezTo>
                  <a:pt x="382048" y="5319908"/>
                  <a:pt x="398345" y="5282101"/>
                  <a:pt x="409024" y="5264214"/>
                </a:cubicBezTo>
                <a:cubicBezTo>
                  <a:pt x="417843" y="5246757"/>
                  <a:pt x="410286" y="5238662"/>
                  <a:pt x="415024" y="5225268"/>
                </a:cubicBezTo>
                <a:lnTo>
                  <a:pt x="423092" y="5159961"/>
                </a:lnTo>
                <a:lnTo>
                  <a:pt x="426609" y="5125185"/>
                </a:lnTo>
                <a:cubicBezTo>
                  <a:pt x="457509" y="5064389"/>
                  <a:pt x="437546" y="5022753"/>
                  <a:pt x="441080" y="4993030"/>
                </a:cubicBezTo>
                <a:lnTo>
                  <a:pt x="447811" y="4946844"/>
                </a:lnTo>
                <a:lnTo>
                  <a:pt x="458779" y="4858827"/>
                </a:lnTo>
                <a:lnTo>
                  <a:pt x="464530" y="4808488"/>
                </a:lnTo>
                <a:cubicBezTo>
                  <a:pt x="486849" y="4590918"/>
                  <a:pt x="442578" y="4537272"/>
                  <a:pt x="455724" y="4375228"/>
                </a:cubicBezTo>
                <a:cubicBezTo>
                  <a:pt x="453435" y="4334791"/>
                  <a:pt x="442883" y="4270639"/>
                  <a:pt x="436877" y="4214165"/>
                </a:cubicBezTo>
                <a:cubicBezTo>
                  <a:pt x="447876" y="4102539"/>
                  <a:pt x="397589" y="4101885"/>
                  <a:pt x="430401" y="3872886"/>
                </a:cubicBezTo>
                <a:cubicBezTo>
                  <a:pt x="434552" y="3826908"/>
                  <a:pt x="451548" y="3804305"/>
                  <a:pt x="451121" y="3738082"/>
                </a:cubicBezTo>
                <a:cubicBezTo>
                  <a:pt x="438816" y="3716230"/>
                  <a:pt x="454592" y="3707883"/>
                  <a:pt x="458278" y="3673397"/>
                </a:cubicBezTo>
                <a:cubicBezTo>
                  <a:pt x="463902" y="3659407"/>
                  <a:pt x="450211" y="3649813"/>
                  <a:pt x="457592" y="3637109"/>
                </a:cubicBezTo>
                <a:cubicBezTo>
                  <a:pt x="450903" y="3605834"/>
                  <a:pt x="460390" y="3573837"/>
                  <a:pt x="460946" y="3536883"/>
                </a:cubicBezTo>
                <a:cubicBezTo>
                  <a:pt x="460222" y="3353802"/>
                  <a:pt x="481181" y="3358911"/>
                  <a:pt x="481823" y="3295862"/>
                </a:cubicBezTo>
                <a:cubicBezTo>
                  <a:pt x="481241" y="3249684"/>
                  <a:pt x="471630" y="3189169"/>
                  <a:pt x="464800" y="3158586"/>
                </a:cubicBezTo>
                <a:lnTo>
                  <a:pt x="426693" y="3072935"/>
                </a:lnTo>
                <a:cubicBezTo>
                  <a:pt x="439297" y="3016612"/>
                  <a:pt x="410147" y="3011906"/>
                  <a:pt x="402508" y="2958185"/>
                </a:cubicBezTo>
                <a:cubicBezTo>
                  <a:pt x="387236" y="2895670"/>
                  <a:pt x="381205" y="2913847"/>
                  <a:pt x="360891" y="2843952"/>
                </a:cubicBezTo>
                <a:cubicBezTo>
                  <a:pt x="320697" y="2799104"/>
                  <a:pt x="323332" y="2611979"/>
                  <a:pt x="296840" y="2554718"/>
                </a:cubicBezTo>
                <a:cubicBezTo>
                  <a:pt x="283808" y="2502065"/>
                  <a:pt x="275266" y="2468551"/>
                  <a:pt x="268410" y="2447068"/>
                </a:cubicBezTo>
                <a:cubicBezTo>
                  <a:pt x="269066" y="2440064"/>
                  <a:pt x="270469" y="2430607"/>
                  <a:pt x="272375" y="2423438"/>
                </a:cubicBezTo>
                <a:cubicBezTo>
                  <a:pt x="264311" y="2329118"/>
                  <a:pt x="251483" y="2315759"/>
                  <a:pt x="241037" y="2261920"/>
                </a:cubicBezTo>
                <a:cubicBezTo>
                  <a:pt x="231609" y="2217203"/>
                  <a:pt x="220426" y="2179120"/>
                  <a:pt x="215809" y="2155135"/>
                </a:cubicBezTo>
                <a:cubicBezTo>
                  <a:pt x="225523" y="2141929"/>
                  <a:pt x="198180" y="2121310"/>
                  <a:pt x="213333" y="2118008"/>
                </a:cubicBezTo>
                <a:cubicBezTo>
                  <a:pt x="218181" y="2086447"/>
                  <a:pt x="213734" y="2072196"/>
                  <a:pt x="214300" y="2050531"/>
                </a:cubicBezTo>
                <a:cubicBezTo>
                  <a:pt x="191158" y="1910256"/>
                  <a:pt x="135395" y="1894155"/>
                  <a:pt x="120136" y="1732919"/>
                </a:cubicBezTo>
                <a:cubicBezTo>
                  <a:pt x="100853" y="1665766"/>
                  <a:pt x="100066" y="1643984"/>
                  <a:pt x="92310" y="1615777"/>
                </a:cubicBezTo>
                <a:cubicBezTo>
                  <a:pt x="85095" y="1591298"/>
                  <a:pt x="95565" y="1544014"/>
                  <a:pt x="88820" y="1525631"/>
                </a:cubicBezTo>
                <a:cubicBezTo>
                  <a:pt x="86648" y="1502667"/>
                  <a:pt x="80587" y="1509646"/>
                  <a:pt x="79273" y="1477995"/>
                </a:cubicBezTo>
                <a:cubicBezTo>
                  <a:pt x="86452" y="1404274"/>
                  <a:pt x="73767" y="1358704"/>
                  <a:pt x="73810" y="1307086"/>
                </a:cubicBezTo>
                <a:cubicBezTo>
                  <a:pt x="83255" y="1258551"/>
                  <a:pt x="70305" y="1217137"/>
                  <a:pt x="79531" y="1168288"/>
                </a:cubicBezTo>
                <a:cubicBezTo>
                  <a:pt x="66060" y="901651"/>
                  <a:pt x="-7309" y="869148"/>
                  <a:pt x="594" y="716778"/>
                </a:cubicBezTo>
                <a:cubicBezTo>
                  <a:pt x="-409" y="685981"/>
                  <a:pt x="3660" y="688160"/>
                  <a:pt x="2657" y="657363"/>
                </a:cubicBezTo>
                <a:cubicBezTo>
                  <a:pt x="-9779" y="622139"/>
                  <a:pt x="29293" y="566671"/>
                  <a:pt x="24904" y="393828"/>
                </a:cubicBezTo>
                <a:cubicBezTo>
                  <a:pt x="11203" y="358429"/>
                  <a:pt x="29804" y="247710"/>
                  <a:pt x="39728" y="236673"/>
                </a:cubicBezTo>
                <a:cubicBezTo>
                  <a:pt x="43247" y="190527"/>
                  <a:pt x="41195" y="179672"/>
                  <a:pt x="38796" y="144983"/>
                </a:cubicBezTo>
                <a:cubicBezTo>
                  <a:pt x="25998" y="119338"/>
                  <a:pt x="30356" y="69086"/>
                  <a:pt x="29331" y="33857"/>
                </a:cubicBezTo>
                <a:lnTo>
                  <a:pt x="11361" y="0"/>
                </a:lnTo>
                <a:lnTo>
                  <a:pt x="4083648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6C734E-7C4E-5D29-E4C5-DC1A9E45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95" y="4369904"/>
            <a:ext cx="2648267" cy="91771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dirty="0" err="1"/>
              <a:t>Gőzgépek</a:t>
            </a:r>
            <a:r>
              <a:rPr lang="en-US" dirty="0"/>
              <a:t>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515A0EB-199C-C7E9-2F85-F5D3C722AC5B}"/>
              </a:ext>
            </a:extLst>
          </p:cNvPr>
          <p:cNvSpPr txBox="1"/>
          <p:nvPr/>
        </p:nvSpPr>
        <p:spPr>
          <a:xfrm>
            <a:off x="5678557" y="2001078"/>
            <a:ext cx="54201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Az ipari forradalom egyik kulcsfontosságú technológiai fejlesztése volt a gőzgép, amely lehetővé tette az erőforrások hatékonyabb felhasználását és az ipari tevékenységek térbeli kiterjesztését.</a:t>
            </a:r>
          </a:p>
        </p:txBody>
      </p:sp>
    </p:spTree>
    <p:extLst>
      <p:ext uri="{BB962C8B-B14F-4D97-AF65-F5344CB8AC3E}">
        <p14:creationId xmlns:p14="http://schemas.microsoft.com/office/powerpoint/2010/main" val="246723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4C1F02-1A38-41F6-8132-B0F88FDC3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29CB70-AF98-4E57-9A0C-75C66D835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680606"/>
          </a:xfrm>
          <a:custGeom>
            <a:avLst/>
            <a:gdLst>
              <a:gd name="connsiteX0" fmla="*/ 0 w 12192000"/>
              <a:gd name="connsiteY0" fmla="*/ 0 h 2680606"/>
              <a:gd name="connsiteX1" fmla="*/ 12192000 w 12192000"/>
              <a:gd name="connsiteY1" fmla="*/ 0 h 2680606"/>
              <a:gd name="connsiteX2" fmla="*/ 12192000 w 12192000"/>
              <a:gd name="connsiteY2" fmla="*/ 2643339 h 2680606"/>
              <a:gd name="connsiteX3" fmla="*/ 12152170 w 12192000"/>
              <a:gd name="connsiteY3" fmla="*/ 2651267 h 2680606"/>
              <a:gd name="connsiteX4" fmla="*/ 11942079 w 12192000"/>
              <a:gd name="connsiteY4" fmla="*/ 2652129 h 2680606"/>
              <a:gd name="connsiteX5" fmla="*/ 11831152 w 12192000"/>
              <a:gd name="connsiteY5" fmla="*/ 2655870 h 2680606"/>
              <a:gd name="connsiteX6" fmla="*/ 11791112 w 12192000"/>
              <a:gd name="connsiteY6" fmla="*/ 2655800 h 2680606"/>
              <a:gd name="connsiteX7" fmla="*/ 11675259 w 12192000"/>
              <a:gd name="connsiteY7" fmla="*/ 2672403 h 2680606"/>
              <a:gd name="connsiteX8" fmla="*/ 11593560 w 12192000"/>
              <a:gd name="connsiteY8" fmla="*/ 2666411 h 2680606"/>
              <a:gd name="connsiteX9" fmla="*/ 11361168 w 12192000"/>
              <a:gd name="connsiteY9" fmla="*/ 2679527 h 2680606"/>
              <a:gd name="connsiteX10" fmla="*/ 11192429 w 12192000"/>
              <a:gd name="connsiteY10" fmla="*/ 2678465 h 2680606"/>
              <a:gd name="connsiteX11" fmla="*/ 10952869 w 12192000"/>
              <a:gd name="connsiteY11" fmla="*/ 2651828 h 2680606"/>
              <a:gd name="connsiteX12" fmla="*/ 10861466 w 12192000"/>
              <a:gd name="connsiteY12" fmla="*/ 2663052 h 2680606"/>
              <a:gd name="connsiteX13" fmla="*/ 10779303 w 12192000"/>
              <a:gd name="connsiteY13" fmla="*/ 2662666 h 2680606"/>
              <a:gd name="connsiteX14" fmla="*/ 10763546 w 12192000"/>
              <a:gd name="connsiteY14" fmla="*/ 2663983 h 2680606"/>
              <a:gd name="connsiteX15" fmla="*/ 10695911 w 12192000"/>
              <a:gd name="connsiteY15" fmla="*/ 2655941 h 2680606"/>
              <a:gd name="connsiteX16" fmla="*/ 10483553 w 12192000"/>
              <a:gd name="connsiteY16" fmla="*/ 2576004 h 2680606"/>
              <a:gd name="connsiteX17" fmla="*/ 10357880 w 12192000"/>
              <a:gd name="connsiteY17" fmla="*/ 2517957 h 2680606"/>
              <a:gd name="connsiteX18" fmla="*/ 10233105 w 12192000"/>
              <a:gd name="connsiteY18" fmla="*/ 2483224 h 2680606"/>
              <a:gd name="connsiteX19" fmla="*/ 10060990 w 12192000"/>
              <a:gd name="connsiteY19" fmla="*/ 2423364 h 2680606"/>
              <a:gd name="connsiteX20" fmla="*/ 10044689 w 12192000"/>
              <a:gd name="connsiteY20" fmla="*/ 2414253 h 2680606"/>
              <a:gd name="connsiteX21" fmla="*/ 9933619 w 12192000"/>
              <a:gd name="connsiteY21" fmla="*/ 2366825 h 2680606"/>
              <a:gd name="connsiteX22" fmla="*/ 9803874 w 12192000"/>
              <a:gd name="connsiteY22" fmla="*/ 2345446 h 2680606"/>
              <a:gd name="connsiteX23" fmla="*/ 9711384 w 12192000"/>
              <a:gd name="connsiteY23" fmla="*/ 2343281 h 2680606"/>
              <a:gd name="connsiteX24" fmla="*/ 9602287 w 12192000"/>
              <a:gd name="connsiteY24" fmla="*/ 2330150 h 2680606"/>
              <a:gd name="connsiteX25" fmla="*/ 9349581 w 12192000"/>
              <a:gd name="connsiteY25" fmla="*/ 2303109 h 2680606"/>
              <a:gd name="connsiteX26" fmla="*/ 9343772 w 12192000"/>
              <a:gd name="connsiteY26" fmla="*/ 2303402 h 2680606"/>
              <a:gd name="connsiteX27" fmla="*/ 9210521 w 12192000"/>
              <a:gd name="connsiteY27" fmla="*/ 2295290 h 2680606"/>
              <a:gd name="connsiteX28" fmla="*/ 9176920 w 12192000"/>
              <a:gd name="connsiteY28" fmla="*/ 2296543 h 2680606"/>
              <a:gd name="connsiteX29" fmla="*/ 9176272 w 12192000"/>
              <a:gd name="connsiteY29" fmla="*/ 2297421 h 2680606"/>
              <a:gd name="connsiteX30" fmla="*/ 9105506 w 12192000"/>
              <a:gd name="connsiteY30" fmla="*/ 2276003 h 2680606"/>
              <a:gd name="connsiteX31" fmla="*/ 9049950 w 12192000"/>
              <a:gd name="connsiteY31" fmla="*/ 2257083 h 2680606"/>
              <a:gd name="connsiteX32" fmla="*/ 9035736 w 12192000"/>
              <a:gd name="connsiteY32" fmla="*/ 2246463 h 2680606"/>
              <a:gd name="connsiteX33" fmla="*/ 8750304 w 12192000"/>
              <a:gd name="connsiteY33" fmla="*/ 2185729 h 2680606"/>
              <a:gd name="connsiteX34" fmla="*/ 8617329 w 12192000"/>
              <a:gd name="connsiteY34" fmla="*/ 2160347 h 2680606"/>
              <a:gd name="connsiteX35" fmla="*/ 8445834 w 12192000"/>
              <a:gd name="connsiteY35" fmla="*/ 2136190 h 2680606"/>
              <a:gd name="connsiteX36" fmla="*/ 8243810 w 12192000"/>
              <a:gd name="connsiteY36" fmla="*/ 2098865 h 2680606"/>
              <a:gd name="connsiteX37" fmla="*/ 8185844 w 12192000"/>
              <a:gd name="connsiteY37" fmla="*/ 2098385 h 2680606"/>
              <a:gd name="connsiteX38" fmla="*/ 8059860 w 12192000"/>
              <a:gd name="connsiteY38" fmla="*/ 2071889 h 2680606"/>
              <a:gd name="connsiteX39" fmla="*/ 7984726 w 12192000"/>
              <a:gd name="connsiteY39" fmla="*/ 2059545 h 2680606"/>
              <a:gd name="connsiteX40" fmla="*/ 7956562 w 12192000"/>
              <a:gd name="connsiteY40" fmla="*/ 2060364 h 2680606"/>
              <a:gd name="connsiteX41" fmla="*/ 7916973 w 12192000"/>
              <a:gd name="connsiteY41" fmla="*/ 2057804 h 2680606"/>
              <a:gd name="connsiteX42" fmla="*/ 7782153 w 12192000"/>
              <a:gd name="connsiteY42" fmla="*/ 2049806 h 2680606"/>
              <a:gd name="connsiteX43" fmla="*/ 7738990 w 12192000"/>
              <a:gd name="connsiteY43" fmla="*/ 2041685 h 2680606"/>
              <a:gd name="connsiteX44" fmla="*/ 7732824 w 12192000"/>
              <a:gd name="connsiteY44" fmla="*/ 2040102 h 2680606"/>
              <a:gd name="connsiteX45" fmla="*/ 7677578 w 12192000"/>
              <a:gd name="connsiteY45" fmla="*/ 2023779 h 2680606"/>
              <a:gd name="connsiteX46" fmla="*/ 7585287 w 12192000"/>
              <a:gd name="connsiteY46" fmla="*/ 1993622 h 2680606"/>
              <a:gd name="connsiteX47" fmla="*/ 7500583 w 12192000"/>
              <a:gd name="connsiteY47" fmla="*/ 1967354 h 2680606"/>
              <a:gd name="connsiteX48" fmla="*/ 7443494 w 12192000"/>
              <a:gd name="connsiteY48" fmla="*/ 1957037 h 2680606"/>
              <a:gd name="connsiteX49" fmla="*/ 7419691 w 12192000"/>
              <a:gd name="connsiteY49" fmla="*/ 1948366 h 2680606"/>
              <a:gd name="connsiteX50" fmla="*/ 7308984 w 12192000"/>
              <a:gd name="connsiteY50" fmla="*/ 1939153 h 2680606"/>
              <a:gd name="connsiteX51" fmla="*/ 7253513 w 12192000"/>
              <a:gd name="connsiteY51" fmla="*/ 1952811 h 2680606"/>
              <a:gd name="connsiteX52" fmla="*/ 7124813 w 12192000"/>
              <a:gd name="connsiteY52" fmla="*/ 1946733 h 2680606"/>
              <a:gd name="connsiteX53" fmla="*/ 7048706 w 12192000"/>
              <a:gd name="connsiteY53" fmla="*/ 1946521 h 2680606"/>
              <a:gd name="connsiteX54" fmla="*/ 7021196 w 12192000"/>
              <a:gd name="connsiteY54" fmla="*/ 1951824 h 2680606"/>
              <a:gd name="connsiteX55" fmla="*/ 6981834 w 12192000"/>
              <a:gd name="connsiteY55" fmla="*/ 1955607 h 2680606"/>
              <a:gd name="connsiteX56" fmla="*/ 6913452 w 12192000"/>
              <a:gd name="connsiteY56" fmla="*/ 1966459 h 2680606"/>
              <a:gd name="connsiteX57" fmla="*/ 6847921 w 12192000"/>
              <a:gd name="connsiteY57" fmla="*/ 1969208 h 2680606"/>
              <a:gd name="connsiteX58" fmla="*/ 6804004 w 12192000"/>
              <a:gd name="connsiteY58" fmla="*/ 1968072 h 2680606"/>
              <a:gd name="connsiteX59" fmla="*/ 6797654 w 12192000"/>
              <a:gd name="connsiteY59" fmla="*/ 1967493 h 2680606"/>
              <a:gd name="connsiteX60" fmla="*/ 6760663 w 12192000"/>
              <a:gd name="connsiteY60" fmla="*/ 1961675 h 2680606"/>
              <a:gd name="connsiteX61" fmla="*/ 6683953 w 12192000"/>
              <a:gd name="connsiteY61" fmla="*/ 1958215 h 2680606"/>
              <a:gd name="connsiteX62" fmla="*/ 6439001 w 12192000"/>
              <a:gd name="connsiteY62" fmla="*/ 1907477 h 2680606"/>
              <a:gd name="connsiteX63" fmla="*/ 6383530 w 12192000"/>
              <a:gd name="connsiteY63" fmla="*/ 1907350 h 2680606"/>
              <a:gd name="connsiteX64" fmla="*/ 6368891 w 12192000"/>
              <a:gd name="connsiteY64" fmla="*/ 1905290 h 2680606"/>
              <a:gd name="connsiteX65" fmla="*/ 6236946 w 12192000"/>
              <a:gd name="connsiteY65" fmla="*/ 1879594 h 2680606"/>
              <a:gd name="connsiteX66" fmla="*/ 6087050 w 12192000"/>
              <a:gd name="connsiteY66" fmla="*/ 1839889 h 2680606"/>
              <a:gd name="connsiteX67" fmla="*/ 5985666 w 12192000"/>
              <a:gd name="connsiteY67" fmla="*/ 1836931 h 2680606"/>
              <a:gd name="connsiteX68" fmla="*/ 5757781 w 12192000"/>
              <a:gd name="connsiteY68" fmla="*/ 1759931 h 2680606"/>
              <a:gd name="connsiteX69" fmla="*/ 5605024 w 12192000"/>
              <a:gd name="connsiteY69" fmla="*/ 1721600 h 2680606"/>
              <a:gd name="connsiteX70" fmla="*/ 5478316 w 12192000"/>
              <a:gd name="connsiteY70" fmla="*/ 1683325 h 2680606"/>
              <a:gd name="connsiteX71" fmla="*/ 5363321 w 12192000"/>
              <a:gd name="connsiteY71" fmla="*/ 1686205 h 2680606"/>
              <a:gd name="connsiteX72" fmla="*/ 5324020 w 12192000"/>
              <a:gd name="connsiteY72" fmla="*/ 1673086 h 2680606"/>
              <a:gd name="connsiteX73" fmla="*/ 5315522 w 12192000"/>
              <a:gd name="connsiteY73" fmla="*/ 1671129 h 2680606"/>
              <a:gd name="connsiteX74" fmla="*/ 5274881 w 12192000"/>
              <a:gd name="connsiteY74" fmla="*/ 1664975 h 2680606"/>
              <a:gd name="connsiteX75" fmla="*/ 5167994 w 12192000"/>
              <a:gd name="connsiteY75" fmla="*/ 1654451 h 2680606"/>
              <a:gd name="connsiteX76" fmla="*/ 5128909 w 12192000"/>
              <a:gd name="connsiteY76" fmla="*/ 1645851 h 2680606"/>
              <a:gd name="connsiteX77" fmla="*/ 5019735 w 12192000"/>
              <a:gd name="connsiteY77" fmla="*/ 1625862 h 2680606"/>
              <a:gd name="connsiteX78" fmla="*/ 4908560 w 12192000"/>
              <a:gd name="connsiteY78" fmla="*/ 1608512 h 2680606"/>
              <a:gd name="connsiteX79" fmla="*/ 4628614 w 12192000"/>
              <a:gd name="connsiteY79" fmla="*/ 1557248 h 2680606"/>
              <a:gd name="connsiteX80" fmla="*/ 4609712 w 12192000"/>
              <a:gd name="connsiteY80" fmla="*/ 1544093 h 2680606"/>
              <a:gd name="connsiteX81" fmla="*/ 4567281 w 12192000"/>
              <a:gd name="connsiteY81" fmla="*/ 1517964 h 2680606"/>
              <a:gd name="connsiteX82" fmla="*/ 4561368 w 12192000"/>
              <a:gd name="connsiteY82" fmla="*/ 1506754 h 2680606"/>
              <a:gd name="connsiteX83" fmla="*/ 4407339 w 12192000"/>
              <a:gd name="connsiteY83" fmla="*/ 1454591 h 2680606"/>
              <a:gd name="connsiteX84" fmla="*/ 4298111 w 12192000"/>
              <a:gd name="connsiteY84" fmla="*/ 1399647 h 2680606"/>
              <a:gd name="connsiteX85" fmla="*/ 4233640 w 12192000"/>
              <a:gd name="connsiteY85" fmla="*/ 1331873 h 2680606"/>
              <a:gd name="connsiteX86" fmla="*/ 3981885 w 12192000"/>
              <a:gd name="connsiteY86" fmla="*/ 1273375 h 2680606"/>
              <a:gd name="connsiteX87" fmla="*/ 3925208 w 12192000"/>
              <a:gd name="connsiteY87" fmla="*/ 1259238 h 2680606"/>
              <a:gd name="connsiteX88" fmla="*/ 3861132 w 12192000"/>
              <a:gd name="connsiteY88" fmla="*/ 1230109 h 2680606"/>
              <a:gd name="connsiteX89" fmla="*/ 3681014 w 12192000"/>
              <a:gd name="connsiteY89" fmla="*/ 1171192 h 2680606"/>
              <a:gd name="connsiteX90" fmla="*/ 3469084 w 12192000"/>
              <a:gd name="connsiteY90" fmla="*/ 1116653 h 2680606"/>
              <a:gd name="connsiteX91" fmla="*/ 3376549 w 12192000"/>
              <a:gd name="connsiteY91" fmla="*/ 1091422 h 2680606"/>
              <a:gd name="connsiteX92" fmla="*/ 3342596 w 12192000"/>
              <a:gd name="connsiteY92" fmla="*/ 1068997 h 2680606"/>
              <a:gd name="connsiteX93" fmla="*/ 3335702 w 12192000"/>
              <a:gd name="connsiteY93" fmla="*/ 1062245 h 2680606"/>
              <a:gd name="connsiteX94" fmla="*/ 3338757 w 12192000"/>
              <a:gd name="connsiteY94" fmla="*/ 1063444 h 2680606"/>
              <a:gd name="connsiteX95" fmla="*/ 3327609 w 12192000"/>
              <a:gd name="connsiteY95" fmla="*/ 1054318 h 2680606"/>
              <a:gd name="connsiteX96" fmla="*/ 3335702 w 12192000"/>
              <a:gd name="connsiteY96" fmla="*/ 1062245 h 2680606"/>
              <a:gd name="connsiteX97" fmla="*/ 3318792 w 12192000"/>
              <a:gd name="connsiteY97" fmla="*/ 1055604 h 2680606"/>
              <a:gd name="connsiteX98" fmla="*/ 3064441 w 12192000"/>
              <a:gd name="connsiteY98" fmla="*/ 927356 h 2680606"/>
              <a:gd name="connsiteX99" fmla="*/ 2882526 w 12192000"/>
              <a:gd name="connsiteY99" fmla="*/ 876894 h 2680606"/>
              <a:gd name="connsiteX100" fmla="*/ 2832530 w 12192000"/>
              <a:gd name="connsiteY100" fmla="*/ 865299 h 2680606"/>
              <a:gd name="connsiteX101" fmla="*/ 2745710 w 12192000"/>
              <a:gd name="connsiteY101" fmla="*/ 843021 h 2680606"/>
              <a:gd name="connsiteX102" fmla="*/ 2709083 w 12192000"/>
              <a:gd name="connsiteY102" fmla="*/ 830187 h 2680606"/>
              <a:gd name="connsiteX103" fmla="*/ 2569483 w 12192000"/>
              <a:gd name="connsiteY103" fmla="*/ 824114 h 2680606"/>
              <a:gd name="connsiteX104" fmla="*/ 2545995 w 12192000"/>
              <a:gd name="connsiteY104" fmla="*/ 822753 h 2680606"/>
              <a:gd name="connsiteX105" fmla="*/ 2512484 w 12192000"/>
              <a:gd name="connsiteY105" fmla="*/ 808521 h 2680606"/>
              <a:gd name="connsiteX106" fmla="*/ 2429409 w 12192000"/>
              <a:gd name="connsiteY106" fmla="*/ 773296 h 2680606"/>
              <a:gd name="connsiteX107" fmla="*/ 2297089 w 12192000"/>
              <a:gd name="connsiteY107" fmla="*/ 750281 h 2680606"/>
              <a:gd name="connsiteX108" fmla="*/ 2278897 w 12192000"/>
              <a:gd name="connsiteY108" fmla="*/ 748189 h 2680606"/>
              <a:gd name="connsiteX109" fmla="*/ 2185319 w 12192000"/>
              <a:gd name="connsiteY109" fmla="*/ 700540 h 2680606"/>
              <a:gd name="connsiteX110" fmla="*/ 1995154 w 12192000"/>
              <a:gd name="connsiteY110" fmla="*/ 623663 h 2680606"/>
              <a:gd name="connsiteX111" fmla="*/ 1907211 w 12192000"/>
              <a:gd name="connsiteY111" fmla="*/ 592705 h 2680606"/>
              <a:gd name="connsiteX112" fmla="*/ 1749996 w 12192000"/>
              <a:gd name="connsiteY112" fmla="*/ 525138 h 2680606"/>
              <a:gd name="connsiteX113" fmla="*/ 1723584 w 12192000"/>
              <a:gd name="connsiteY113" fmla="*/ 510226 h 2680606"/>
              <a:gd name="connsiteX114" fmla="*/ 1668681 w 12192000"/>
              <a:gd name="connsiteY114" fmla="*/ 481249 h 2680606"/>
              <a:gd name="connsiteX115" fmla="*/ 1487710 w 12192000"/>
              <a:gd name="connsiteY115" fmla="*/ 447903 h 2680606"/>
              <a:gd name="connsiteX116" fmla="*/ 1441095 w 12192000"/>
              <a:gd name="connsiteY116" fmla="*/ 451400 h 2680606"/>
              <a:gd name="connsiteX117" fmla="*/ 1177821 w 12192000"/>
              <a:gd name="connsiteY117" fmla="*/ 419447 h 2680606"/>
              <a:gd name="connsiteX118" fmla="*/ 808968 w 12192000"/>
              <a:gd name="connsiteY118" fmla="*/ 411961 h 2680606"/>
              <a:gd name="connsiteX119" fmla="*/ 537957 w 12192000"/>
              <a:gd name="connsiteY119" fmla="*/ 366356 h 2680606"/>
              <a:gd name="connsiteX120" fmla="*/ 424408 w 12192000"/>
              <a:gd name="connsiteY120" fmla="*/ 357206 h 2680606"/>
              <a:gd name="connsiteX121" fmla="*/ 218274 w 12192000"/>
              <a:gd name="connsiteY121" fmla="*/ 340729 h 2680606"/>
              <a:gd name="connsiteX122" fmla="*/ 2704 w 12192000"/>
              <a:gd name="connsiteY122" fmla="*/ 325307 h 2680606"/>
              <a:gd name="connsiteX123" fmla="*/ 0 w 12192000"/>
              <a:gd name="connsiteY123" fmla="*/ 324791 h 268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2192000" h="2680606">
                <a:moveTo>
                  <a:pt x="0" y="0"/>
                </a:moveTo>
                <a:lnTo>
                  <a:pt x="12192000" y="0"/>
                </a:lnTo>
                <a:lnTo>
                  <a:pt x="12192000" y="2643339"/>
                </a:lnTo>
                <a:lnTo>
                  <a:pt x="12152170" y="2651267"/>
                </a:lnTo>
                <a:cubicBezTo>
                  <a:pt x="12109896" y="2652856"/>
                  <a:pt x="11995582" y="2651361"/>
                  <a:pt x="11942079" y="2652129"/>
                </a:cubicBezTo>
                <a:cubicBezTo>
                  <a:pt x="11901224" y="2652998"/>
                  <a:pt x="11865293" y="2660507"/>
                  <a:pt x="11831152" y="2655870"/>
                </a:cubicBezTo>
                <a:cubicBezTo>
                  <a:pt x="11816668" y="2661563"/>
                  <a:pt x="11803255" y="2663944"/>
                  <a:pt x="11791112" y="2655800"/>
                </a:cubicBezTo>
                <a:cubicBezTo>
                  <a:pt x="11752494" y="2661335"/>
                  <a:pt x="11744996" y="2671768"/>
                  <a:pt x="11675259" y="2672403"/>
                </a:cubicBezTo>
                <a:cubicBezTo>
                  <a:pt x="11660616" y="2671627"/>
                  <a:pt x="11616648" y="2663740"/>
                  <a:pt x="11593560" y="2666411"/>
                </a:cubicBezTo>
                <a:cubicBezTo>
                  <a:pt x="11541212" y="2667598"/>
                  <a:pt x="11416697" y="2653195"/>
                  <a:pt x="11361168" y="2679527"/>
                </a:cubicBezTo>
                <a:cubicBezTo>
                  <a:pt x="11312666" y="2683569"/>
                  <a:pt x="11253216" y="2674677"/>
                  <a:pt x="11192429" y="2678465"/>
                </a:cubicBezTo>
                <a:cubicBezTo>
                  <a:pt x="11125044" y="2674988"/>
                  <a:pt x="10977545" y="2658338"/>
                  <a:pt x="10952869" y="2651828"/>
                </a:cubicBezTo>
                <a:cubicBezTo>
                  <a:pt x="10937449" y="2649912"/>
                  <a:pt x="10883089" y="2655787"/>
                  <a:pt x="10861466" y="2663052"/>
                </a:cubicBezTo>
                <a:cubicBezTo>
                  <a:pt x="10832538" y="2664859"/>
                  <a:pt x="10795622" y="2662511"/>
                  <a:pt x="10779303" y="2662666"/>
                </a:cubicBezTo>
                <a:lnTo>
                  <a:pt x="10763546" y="2663983"/>
                </a:lnTo>
                <a:cubicBezTo>
                  <a:pt x="10749648" y="2662863"/>
                  <a:pt x="10742577" y="2670604"/>
                  <a:pt x="10695911" y="2655941"/>
                </a:cubicBezTo>
                <a:cubicBezTo>
                  <a:pt x="10632016" y="2624706"/>
                  <a:pt x="10534979" y="2615571"/>
                  <a:pt x="10483553" y="2576004"/>
                </a:cubicBezTo>
                <a:cubicBezTo>
                  <a:pt x="10427284" y="2559921"/>
                  <a:pt x="10399623" y="2533420"/>
                  <a:pt x="10357880" y="2517957"/>
                </a:cubicBezTo>
                <a:cubicBezTo>
                  <a:pt x="10295419" y="2496096"/>
                  <a:pt x="10274204" y="2487271"/>
                  <a:pt x="10233105" y="2483224"/>
                </a:cubicBezTo>
                <a:cubicBezTo>
                  <a:pt x="10212444" y="2492455"/>
                  <a:pt x="10091976" y="2434870"/>
                  <a:pt x="10060990" y="2423364"/>
                </a:cubicBezTo>
                <a:lnTo>
                  <a:pt x="10044689" y="2414253"/>
                </a:lnTo>
                <a:cubicBezTo>
                  <a:pt x="10023461" y="2404831"/>
                  <a:pt x="9965986" y="2376584"/>
                  <a:pt x="9933619" y="2366825"/>
                </a:cubicBezTo>
                <a:cubicBezTo>
                  <a:pt x="9890371" y="2359699"/>
                  <a:pt x="9872450" y="2364877"/>
                  <a:pt x="9803874" y="2345446"/>
                </a:cubicBezTo>
                <a:cubicBezTo>
                  <a:pt x="9780813" y="2341691"/>
                  <a:pt x="9744982" y="2345830"/>
                  <a:pt x="9711384" y="2343281"/>
                </a:cubicBezTo>
                <a:cubicBezTo>
                  <a:pt x="9668678" y="2336320"/>
                  <a:pt x="9642755" y="2349050"/>
                  <a:pt x="9602287" y="2330150"/>
                </a:cubicBezTo>
                <a:lnTo>
                  <a:pt x="9349581" y="2303109"/>
                </a:lnTo>
                <a:lnTo>
                  <a:pt x="9343772" y="2303402"/>
                </a:lnTo>
                <a:lnTo>
                  <a:pt x="9210521" y="2295290"/>
                </a:lnTo>
                <a:cubicBezTo>
                  <a:pt x="9196263" y="2297648"/>
                  <a:pt x="9182629" y="2296188"/>
                  <a:pt x="9176920" y="2296543"/>
                </a:cubicBezTo>
                <a:lnTo>
                  <a:pt x="9176272" y="2297421"/>
                </a:lnTo>
                <a:lnTo>
                  <a:pt x="9105506" y="2276003"/>
                </a:lnTo>
                <a:lnTo>
                  <a:pt x="9049950" y="2257083"/>
                </a:lnTo>
                <a:cubicBezTo>
                  <a:pt x="9044588" y="2254076"/>
                  <a:pt x="9039761" y="2250593"/>
                  <a:pt x="9035736" y="2246463"/>
                </a:cubicBezTo>
                <a:cubicBezTo>
                  <a:pt x="8992347" y="2217318"/>
                  <a:pt x="8918213" y="2224038"/>
                  <a:pt x="8750304" y="2185729"/>
                </a:cubicBezTo>
                <a:cubicBezTo>
                  <a:pt x="8717070" y="2165784"/>
                  <a:pt x="8664087" y="2177318"/>
                  <a:pt x="8617329" y="2160347"/>
                </a:cubicBezTo>
                <a:cubicBezTo>
                  <a:pt x="8556058" y="2149119"/>
                  <a:pt x="8503545" y="2145053"/>
                  <a:pt x="8445834" y="2136190"/>
                </a:cubicBezTo>
                <a:cubicBezTo>
                  <a:pt x="8383581" y="2125943"/>
                  <a:pt x="8287142" y="2105166"/>
                  <a:pt x="8243810" y="2098865"/>
                </a:cubicBezTo>
                <a:cubicBezTo>
                  <a:pt x="8220412" y="2096096"/>
                  <a:pt x="8221678" y="2101990"/>
                  <a:pt x="8185844" y="2098385"/>
                </a:cubicBezTo>
                <a:cubicBezTo>
                  <a:pt x="8153013" y="2079455"/>
                  <a:pt x="8100388" y="2096559"/>
                  <a:pt x="8059860" y="2071889"/>
                </a:cubicBezTo>
                <a:cubicBezTo>
                  <a:pt x="8044615" y="2064736"/>
                  <a:pt x="7995321" y="2054351"/>
                  <a:pt x="7984726" y="2059545"/>
                </a:cubicBezTo>
                <a:cubicBezTo>
                  <a:pt x="7974186" y="2058853"/>
                  <a:pt x="7962674" y="2053649"/>
                  <a:pt x="7956562" y="2060364"/>
                </a:cubicBezTo>
                <a:cubicBezTo>
                  <a:pt x="7947075" y="2067975"/>
                  <a:pt x="7913819" y="2045662"/>
                  <a:pt x="7916973" y="2057804"/>
                </a:cubicBezTo>
                <a:lnTo>
                  <a:pt x="7782153" y="2049806"/>
                </a:lnTo>
                <a:lnTo>
                  <a:pt x="7738990" y="2041685"/>
                </a:lnTo>
                <a:lnTo>
                  <a:pt x="7732824" y="2040102"/>
                </a:lnTo>
                <a:cubicBezTo>
                  <a:pt x="7722589" y="2037118"/>
                  <a:pt x="7691745" y="2027704"/>
                  <a:pt x="7677578" y="2023779"/>
                </a:cubicBezTo>
                <a:cubicBezTo>
                  <a:pt x="7654996" y="2006703"/>
                  <a:pt x="7616051" y="2003674"/>
                  <a:pt x="7585287" y="1993622"/>
                </a:cubicBezTo>
                <a:lnTo>
                  <a:pt x="7500583" y="1967354"/>
                </a:lnTo>
                <a:lnTo>
                  <a:pt x="7443494" y="1957037"/>
                </a:lnTo>
                <a:lnTo>
                  <a:pt x="7419691" y="1948366"/>
                </a:lnTo>
                <a:cubicBezTo>
                  <a:pt x="7402447" y="1944496"/>
                  <a:pt x="7336681" y="1938412"/>
                  <a:pt x="7308984" y="1939153"/>
                </a:cubicBezTo>
                <a:cubicBezTo>
                  <a:pt x="7285484" y="1940150"/>
                  <a:pt x="7289384" y="1950658"/>
                  <a:pt x="7253513" y="1952811"/>
                </a:cubicBezTo>
                <a:cubicBezTo>
                  <a:pt x="7217722" y="1939348"/>
                  <a:pt x="7169240" y="1964637"/>
                  <a:pt x="7124813" y="1946733"/>
                </a:cubicBezTo>
                <a:cubicBezTo>
                  <a:pt x="7108500" y="1942099"/>
                  <a:pt x="7058139" y="1939701"/>
                  <a:pt x="7048706" y="1946521"/>
                </a:cubicBezTo>
                <a:cubicBezTo>
                  <a:pt x="7038224" y="1947520"/>
                  <a:pt x="7025942" y="1944216"/>
                  <a:pt x="7021196" y="1951824"/>
                </a:cubicBezTo>
                <a:cubicBezTo>
                  <a:pt x="7013306" y="1960854"/>
                  <a:pt x="6976462" y="1944119"/>
                  <a:pt x="6981834" y="1955607"/>
                </a:cubicBezTo>
                <a:cubicBezTo>
                  <a:pt x="6955673" y="1944091"/>
                  <a:pt x="6935259" y="1962787"/>
                  <a:pt x="6913452" y="1966459"/>
                </a:cubicBezTo>
                <a:lnTo>
                  <a:pt x="6847921" y="1969208"/>
                </a:lnTo>
                <a:lnTo>
                  <a:pt x="6804004" y="1968072"/>
                </a:lnTo>
                <a:lnTo>
                  <a:pt x="6797654" y="1967493"/>
                </a:lnTo>
                <a:cubicBezTo>
                  <a:pt x="6787043" y="1966177"/>
                  <a:pt x="6772998" y="1962310"/>
                  <a:pt x="6760663" y="1961675"/>
                </a:cubicBezTo>
                <a:lnTo>
                  <a:pt x="6683953" y="1958215"/>
                </a:lnTo>
                <a:cubicBezTo>
                  <a:pt x="6630343" y="1949182"/>
                  <a:pt x="6531941" y="1935208"/>
                  <a:pt x="6439001" y="1907477"/>
                </a:cubicBezTo>
                <a:lnTo>
                  <a:pt x="6383530" y="1907350"/>
                </a:lnTo>
                <a:lnTo>
                  <a:pt x="6368891" y="1905290"/>
                </a:lnTo>
                <a:lnTo>
                  <a:pt x="6236946" y="1879594"/>
                </a:lnTo>
                <a:cubicBezTo>
                  <a:pt x="6170087" y="1855760"/>
                  <a:pt x="6142245" y="1873352"/>
                  <a:pt x="6087050" y="1839889"/>
                </a:cubicBezTo>
                <a:cubicBezTo>
                  <a:pt x="6095409" y="1851924"/>
                  <a:pt x="6005165" y="1843802"/>
                  <a:pt x="5985666" y="1836931"/>
                </a:cubicBezTo>
                <a:cubicBezTo>
                  <a:pt x="5963050" y="1825329"/>
                  <a:pt x="5822795" y="1777676"/>
                  <a:pt x="5757781" y="1759931"/>
                </a:cubicBezTo>
                <a:cubicBezTo>
                  <a:pt x="5690170" y="1740402"/>
                  <a:pt x="5637099" y="1729554"/>
                  <a:pt x="5605024" y="1721600"/>
                </a:cubicBezTo>
                <a:lnTo>
                  <a:pt x="5478316" y="1683325"/>
                </a:lnTo>
                <a:cubicBezTo>
                  <a:pt x="5444649" y="1678992"/>
                  <a:pt x="5389038" y="1687911"/>
                  <a:pt x="5363321" y="1686205"/>
                </a:cubicBezTo>
                <a:cubicBezTo>
                  <a:pt x="5350896" y="1681600"/>
                  <a:pt x="5337720" y="1677166"/>
                  <a:pt x="5324020" y="1673086"/>
                </a:cubicBezTo>
                <a:lnTo>
                  <a:pt x="5315522" y="1671129"/>
                </a:lnTo>
                <a:lnTo>
                  <a:pt x="5274881" y="1664975"/>
                </a:lnTo>
                <a:cubicBezTo>
                  <a:pt x="5250293" y="1662195"/>
                  <a:pt x="5192322" y="1657638"/>
                  <a:pt x="5167994" y="1654451"/>
                </a:cubicBezTo>
                <a:cubicBezTo>
                  <a:pt x="5157988" y="1643928"/>
                  <a:pt x="5144347" y="1643391"/>
                  <a:pt x="5128909" y="1645851"/>
                </a:cubicBezTo>
                <a:cubicBezTo>
                  <a:pt x="5096624" y="1634059"/>
                  <a:pt x="5059829" y="1633720"/>
                  <a:pt x="5019735" y="1625862"/>
                </a:cubicBezTo>
                <a:cubicBezTo>
                  <a:pt x="4984032" y="1606523"/>
                  <a:pt x="4951358" y="1616978"/>
                  <a:pt x="4908560" y="1608512"/>
                </a:cubicBezTo>
                <a:cubicBezTo>
                  <a:pt x="4843373" y="1597077"/>
                  <a:pt x="4678422" y="1567985"/>
                  <a:pt x="4628614" y="1557248"/>
                </a:cubicBezTo>
                <a:lnTo>
                  <a:pt x="4609712" y="1544093"/>
                </a:lnTo>
                <a:lnTo>
                  <a:pt x="4567281" y="1517964"/>
                </a:lnTo>
                <a:cubicBezTo>
                  <a:pt x="4564198" y="1514517"/>
                  <a:pt x="4562082" y="1510809"/>
                  <a:pt x="4561368" y="1506754"/>
                </a:cubicBezTo>
                <a:cubicBezTo>
                  <a:pt x="4497549" y="1503217"/>
                  <a:pt x="4463674" y="1472081"/>
                  <a:pt x="4407339" y="1454591"/>
                </a:cubicBezTo>
                <a:cubicBezTo>
                  <a:pt x="4350360" y="1428623"/>
                  <a:pt x="4336531" y="1415887"/>
                  <a:pt x="4298111" y="1399647"/>
                </a:cubicBezTo>
                <a:cubicBezTo>
                  <a:pt x="4281790" y="1390444"/>
                  <a:pt x="4263637" y="1329628"/>
                  <a:pt x="4233640" y="1331873"/>
                </a:cubicBezTo>
                <a:cubicBezTo>
                  <a:pt x="4225395" y="1323238"/>
                  <a:pt x="4037706" y="1305188"/>
                  <a:pt x="3981885" y="1273375"/>
                </a:cubicBezTo>
                <a:cubicBezTo>
                  <a:pt x="3928572" y="1280168"/>
                  <a:pt x="3964627" y="1268935"/>
                  <a:pt x="3925208" y="1259238"/>
                </a:cubicBezTo>
                <a:cubicBezTo>
                  <a:pt x="3903849" y="1249528"/>
                  <a:pt x="3886270" y="1257889"/>
                  <a:pt x="3861132" y="1230109"/>
                </a:cubicBezTo>
                <a:cubicBezTo>
                  <a:pt x="3824696" y="1228799"/>
                  <a:pt x="3746355" y="1190101"/>
                  <a:pt x="3681014" y="1171192"/>
                </a:cubicBezTo>
                <a:cubicBezTo>
                  <a:pt x="3610371" y="1153012"/>
                  <a:pt x="3556463" y="1115730"/>
                  <a:pt x="3469084" y="1116653"/>
                </a:cubicBezTo>
                <a:cubicBezTo>
                  <a:pt x="3461953" y="1101801"/>
                  <a:pt x="3419549" y="1107140"/>
                  <a:pt x="3376549" y="1091422"/>
                </a:cubicBezTo>
                <a:cubicBezTo>
                  <a:pt x="3371100" y="1078861"/>
                  <a:pt x="3357445" y="1079253"/>
                  <a:pt x="3342596" y="1068997"/>
                </a:cubicBezTo>
                <a:lnTo>
                  <a:pt x="3335702" y="1062245"/>
                </a:lnTo>
                <a:lnTo>
                  <a:pt x="3338757" y="1063444"/>
                </a:lnTo>
                <a:cubicBezTo>
                  <a:pt x="3346920" y="1065889"/>
                  <a:pt x="3325562" y="1054819"/>
                  <a:pt x="3327609" y="1054318"/>
                </a:cubicBezTo>
                <a:lnTo>
                  <a:pt x="3335702" y="1062245"/>
                </a:lnTo>
                <a:lnTo>
                  <a:pt x="3318792" y="1055604"/>
                </a:lnTo>
                <a:cubicBezTo>
                  <a:pt x="3244193" y="1024351"/>
                  <a:pt x="3144471" y="928971"/>
                  <a:pt x="3064441" y="927356"/>
                </a:cubicBezTo>
                <a:cubicBezTo>
                  <a:pt x="2995211" y="920342"/>
                  <a:pt x="2943164" y="893715"/>
                  <a:pt x="2882526" y="876894"/>
                </a:cubicBezTo>
                <a:cubicBezTo>
                  <a:pt x="2856712" y="867927"/>
                  <a:pt x="2875066" y="850336"/>
                  <a:pt x="2832530" y="865299"/>
                </a:cubicBezTo>
                <a:lnTo>
                  <a:pt x="2745710" y="843021"/>
                </a:lnTo>
                <a:lnTo>
                  <a:pt x="2709083" y="830187"/>
                </a:lnTo>
                <a:cubicBezTo>
                  <a:pt x="2693411" y="813291"/>
                  <a:pt x="2591523" y="842693"/>
                  <a:pt x="2569483" y="824114"/>
                </a:cubicBezTo>
                <a:cubicBezTo>
                  <a:pt x="2564961" y="818751"/>
                  <a:pt x="2547688" y="817750"/>
                  <a:pt x="2545995" y="822753"/>
                </a:cubicBezTo>
                <a:cubicBezTo>
                  <a:pt x="2539243" y="819053"/>
                  <a:pt x="2519482" y="801769"/>
                  <a:pt x="2512484" y="808521"/>
                </a:cubicBezTo>
                <a:lnTo>
                  <a:pt x="2429409" y="773296"/>
                </a:lnTo>
                <a:cubicBezTo>
                  <a:pt x="2401621" y="766336"/>
                  <a:pt x="2322174" y="754466"/>
                  <a:pt x="2297089" y="750281"/>
                </a:cubicBezTo>
                <a:cubicBezTo>
                  <a:pt x="2294321" y="746138"/>
                  <a:pt x="2280940" y="744597"/>
                  <a:pt x="2278897" y="748189"/>
                </a:cubicBezTo>
                <a:cubicBezTo>
                  <a:pt x="2260269" y="739899"/>
                  <a:pt x="2236255" y="716344"/>
                  <a:pt x="2185319" y="700540"/>
                </a:cubicBezTo>
                <a:cubicBezTo>
                  <a:pt x="2129245" y="692189"/>
                  <a:pt x="2041505" y="641636"/>
                  <a:pt x="1995154" y="623663"/>
                </a:cubicBezTo>
                <a:cubicBezTo>
                  <a:pt x="1964496" y="585283"/>
                  <a:pt x="1947352" y="606363"/>
                  <a:pt x="1907211" y="592705"/>
                </a:cubicBezTo>
                <a:cubicBezTo>
                  <a:pt x="1865631" y="573522"/>
                  <a:pt x="1798145" y="524470"/>
                  <a:pt x="1749996" y="525138"/>
                </a:cubicBezTo>
                <a:lnTo>
                  <a:pt x="1723584" y="510226"/>
                </a:lnTo>
                <a:cubicBezTo>
                  <a:pt x="1717477" y="484680"/>
                  <a:pt x="1693323" y="505079"/>
                  <a:pt x="1668681" y="481249"/>
                </a:cubicBezTo>
                <a:cubicBezTo>
                  <a:pt x="1632429" y="475745"/>
                  <a:pt x="1526219" y="449861"/>
                  <a:pt x="1487710" y="447903"/>
                </a:cubicBezTo>
                <a:cubicBezTo>
                  <a:pt x="1483323" y="435380"/>
                  <a:pt x="1457893" y="446042"/>
                  <a:pt x="1441095" y="451400"/>
                </a:cubicBezTo>
                <a:cubicBezTo>
                  <a:pt x="1316785" y="448697"/>
                  <a:pt x="1212348" y="413714"/>
                  <a:pt x="1177821" y="419447"/>
                </a:cubicBezTo>
                <a:cubicBezTo>
                  <a:pt x="1090127" y="414184"/>
                  <a:pt x="874078" y="419418"/>
                  <a:pt x="808968" y="411961"/>
                </a:cubicBezTo>
                <a:cubicBezTo>
                  <a:pt x="759232" y="415407"/>
                  <a:pt x="628293" y="381558"/>
                  <a:pt x="537957" y="366356"/>
                </a:cubicBezTo>
                <a:cubicBezTo>
                  <a:pt x="452012" y="346017"/>
                  <a:pt x="479400" y="366120"/>
                  <a:pt x="424408" y="357206"/>
                </a:cubicBezTo>
                <a:cubicBezTo>
                  <a:pt x="404471" y="341395"/>
                  <a:pt x="262789" y="351444"/>
                  <a:pt x="218274" y="340729"/>
                </a:cubicBezTo>
                <a:cubicBezTo>
                  <a:pt x="118974" y="360184"/>
                  <a:pt x="79044" y="330543"/>
                  <a:pt x="2704" y="325307"/>
                </a:cubicBezTo>
                <a:lnTo>
                  <a:pt x="0" y="324791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16905D8-8DD6-4030-1706-D9792E58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537148"/>
            <a:ext cx="4532243" cy="10398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Masszatermelés</a:t>
            </a:r>
            <a:r>
              <a:rPr lang="en-US" dirty="0"/>
              <a:t>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8965785-9A3C-0C6F-E866-CD5F99F1AEE3}"/>
              </a:ext>
            </a:extLst>
          </p:cNvPr>
          <p:cNvSpPr txBox="1"/>
          <p:nvPr/>
        </p:nvSpPr>
        <p:spPr>
          <a:xfrm>
            <a:off x="1524000" y="1961322"/>
            <a:ext cx="84283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Az ipari forradalom lehetővé tette a termelési folyamatok nagyobb méretekben való végrehajtását, ami a tömegtermelés korszakát indította el.</a:t>
            </a:r>
          </a:p>
          <a:p>
            <a:r>
              <a:rPr lang="hu-HU" sz="3200" dirty="0"/>
              <a:t> A </a:t>
            </a:r>
            <a:r>
              <a:rPr lang="hu-HU" sz="3200" dirty="0" err="1"/>
              <a:t>standardizáció</a:t>
            </a:r>
            <a:r>
              <a:rPr lang="hu-HU" sz="3200" dirty="0"/>
              <a:t> és az összeszerelősorok bevezetése növelte a termelékenységet.</a:t>
            </a:r>
          </a:p>
        </p:txBody>
      </p:sp>
    </p:spTree>
    <p:extLst>
      <p:ext uri="{BB962C8B-B14F-4D97-AF65-F5344CB8AC3E}">
        <p14:creationId xmlns:p14="http://schemas.microsoft.com/office/powerpoint/2010/main" val="91901961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82</Words>
  <Application>Microsoft Office PowerPoint</Application>
  <PresentationFormat>Szélesvásznú</PresentationFormat>
  <Paragraphs>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Consolas</vt:lpstr>
      <vt:lpstr>Franklin Gothic Heavy</vt:lpstr>
      <vt:lpstr>AfterhoursVTI</vt:lpstr>
      <vt:lpstr>Ipari forradalom </vt:lpstr>
      <vt:lpstr>Gépesítés: </vt:lpstr>
      <vt:lpstr>Gőzgépek:</vt:lpstr>
      <vt:lpstr>Masszatermelés: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Ipari forradalom</dc:title>
  <dc:creator>O365 felhasználó</dc:creator>
  <cp:lastModifiedBy>11 Infinity</cp:lastModifiedBy>
  <cp:revision>2</cp:revision>
  <dcterms:created xsi:type="dcterms:W3CDTF">2024-01-18T09:12:06Z</dcterms:created>
  <dcterms:modified xsi:type="dcterms:W3CDTF">2024-01-25T08:58:34Z</dcterms:modified>
</cp:coreProperties>
</file>