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2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40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98" r:id="rId6"/>
    <p:sldLayoutId id="2147483703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esthetic folyadék, vízszínű és szabadkézi">
            <a:extLst>
              <a:ext uri="{FF2B5EF4-FFF2-40B4-BE49-F238E27FC236}">
                <a16:creationId xmlns:a16="http://schemas.microsoft.com/office/drawing/2014/main" id="{2356B04E-7E59-3963-B416-FB7E3C4184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616" b="10419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7BA46F7-579D-DC9C-3179-37399DAFA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02828"/>
            <a:ext cx="7521633" cy="1764256"/>
          </a:xfrm>
        </p:spPr>
        <p:txBody>
          <a:bodyPr anchor="b">
            <a:normAutofit/>
          </a:bodyPr>
          <a:lstStyle/>
          <a:p>
            <a:r>
              <a:rPr lang="hu-HU" sz="4000" dirty="0"/>
              <a:t>Ipari forradalom</a:t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2E21E2-89CA-90BC-9FE2-FB487821B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905949"/>
            <a:ext cx="7732059" cy="613186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</a:rPr>
              <a:t>Készitette:Cibi</a:t>
            </a:r>
            <a:r>
              <a:rPr lang="hu-HU" dirty="0">
                <a:solidFill>
                  <a:srgbClr val="FFFFFF"/>
                </a:solidFill>
              </a:rPr>
              <a:t> Márk</a:t>
            </a:r>
          </a:p>
        </p:txBody>
      </p:sp>
    </p:spTree>
    <p:extLst>
      <p:ext uri="{BB962C8B-B14F-4D97-AF65-F5344CB8AC3E}">
        <p14:creationId xmlns:p14="http://schemas.microsoft.com/office/powerpoint/2010/main" val="163671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26273-A52B-4DF6-9342-ACD53597A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1F2460-3720-4B57-86D1-22BA9314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54282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B695CAB-5740-0EB8-A483-67842C0E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43100"/>
            <a:ext cx="5410199" cy="3770716"/>
          </a:xfrm>
        </p:spPr>
        <p:txBody>
          <a:bodyPr anchor="b">
            <a:normAutofit/>
          </a:bodyPr>
          <a:lstStyle/>
          <a:p>
            <a:r>
              <a:rPr lang="hu-HU" sz="5400" dirty="0"/>
              <a:t>Gépesítés: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791021-6DBF-634A-7364-3B949FE2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733" y="1019695"/>
            <a:ext cx="4641167" cy="5152506"/>
          </a:xfrm>
        </p:spPr>
        <p:txBody>
          <a:bodyPr anchor="t">
            <a:normAutofit/>
          </a:bodyPr>
          <a:lstStyle/>
          <a:p>
            <a:r>
              <a:rPr lang="hu-HU" sz="2400" dirty="0"/>
              <a:t>Az emberi munkaerő helyett gépek és mechanizmusok váltak elterjedtté a gyártási folyamatokban.</a:t>
            </a:r>
          </a:p>
          <a:p>
            <a:r>
              <a:rPr lang="hu-HU" sz="2400" dirty="0"/>
              <a:t> Ez növelte a termelékenységet és csökkentette az egyes feladatokra szükséges időt.</a:t>
            </a:r>
          </a:p>
        </p:txBody>
      </p:sp>
    </p:spTree>
    <p:extLst>
      <p:ext uri="{BB962C8B-B14F-4D97-AF65-F5344CB8AC3E}">
        <p14:creationId xmlns:p14="http://schemas.microsoft.com/office/powerpoint/2010/main" val="294354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BDA416-AC4E-4E2A-A8F0-90079E8D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D3C8BE-AB63-415D-8019-1697A179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7086" y="0"/>
            <a:ext cx="4484914" cy="6857904"/>
          </a:xfrm>
          <a:custGeom>
            <a:avLst/>
            <a:gdLst>
              <a:gd name="connsiteX0" fmla="*/ 4083648 w 4083648"/>
              <a:gd name="connsiteY0" fmla="*/ 6857904 h 6857904"/>
              <a:gd name="connsiteX1" fmla="*/ 73198 w 4083648"/>
              <a:gd name="connsiteY1" fmla="*/ 6857735 h 6857904"/>
              <a:gd name="connsiteX2" fmla="*/ 120049 w 4083648"/>
              <a:gd name="connsiteY2" fmla="*/ 6737706 h 6857904"/>
              <a:gd name="connsiteX3" fmla="*/ 137007 w 4083648"/>
              <a:gd name="connsiteY3" fmla="*/ 6686827 h 6857904"/>
              <a:gd name="connsiteX4" fmla="*/ 148286 w 4083648"/>
              <a:gd name="connsiteY4" fmla="*/ 6633777 h 6857904"/>
              <a:gd name="connsiteX5" fmla="*/ 219248 w 4083648"/>
              <a:gd name="connsiteY5" fmla="*/ 6492130 h 6857904"/>
              <a:gd name="connsiteX6" fmla="*/ 234530 w 4083648"/>
              <a:gd name="connsiteY6" fmla="*/ 6431610 h 6857904"/>
              <a:gd name="connsiteX7" fmla="*/ 252884 w 4083648"/>
              <a:gd name="connsiteY7" fmla="*/ 6294334 h 6857904"/>
              <a:gd name="connsiteX8" fmla="*/ 240974 w 4083648"/>
              <a:gd name="connsiteY8" fmla="*/ 6231403 h 6857904"/>
              <a:gd name="connsiteX9" fmla="*/ 233821 w 4083648"/>
              <a:gd name="connsiteY9" fmla="*/ 6202459 h 6857904"/>
              <a:gd name="connsiteX10" fmla="*/ 232650 w 4083648"/>
              <a:gd name="connsiteY10" fmla="*/ 6153037 h 6857904"/>
              <a:gd name="connsiteX11" fmla="*/ 240039 w 4083648"/>
              <a:gd name="connsiteY11" fmla="*/ 5905303 h 6857904"/>
              <a:gd name="connsiteX12" fmla="*/ 335703 w 4083648"/>
              <a:gd name="connsiteY12" fmla="*/ 5449031 h 6857904"/>
              <a:gd name="connsiteX13" fmla="*/ 371634 w 4083648"/>
              <a:gd name="connsiteY13" fmla="*/ 5341916 h 6857904"/>
              <a:gd name="connsiteX14" fmla="*/ 409024 w 4083648"/>
              <a:gd name="connsiteY14" fmla="*/ 5264214 h 6857904"/>
              <a:gd name="connsiteX15" fmla="*/ 415024 w 4083648"/>
              <a:gd name="connsiteY15" fmla="*/ 5225268 h 6857904"/>
              <a:gd name="connsiteX16" fmla="*/ 423092 w 4083648"/>
              <a:gd name="connsiteY16" fmla="*/ 5159961 h 6857904"/>
              <a:gd name="connsiteX17" fmla="*/ 426609 w 4083648"/>
              <a:gd name="connsiteY17" fmla="*/ 5125185 h 6857904"/>
              <a:gd name="connsiteX18" fmla="*/ 441080 w 4083648"/>
              <a:gd name="connsiteY18" fmla="*/ 4993030 h 6857904"/>
              <a:gd name="connsiteX19" fmla="*/ 447811 w 4083648"/>
              <a:gd name="connsiteY19" fmla="*/ 4946844 h 6857904"/>
              <a:gd name="connsiteX20" fmla="*/ 458779 w 4083648"/>
              <a:gd name="connsiteY20" fmla="*/ 4858827 h 6857904"/>
              <a:gd name="connsiteX21" fmla="*/ 464530 w 4083648"/>
              <a:gd name="connsiteY21" fmla="*/ 4808488 h 6857904"/>
              <a:gd name="connsiteX22" fmla="*/ 455724 w 4083648"/>
              <a:gd name="connsiteY22" fmla="*/ 4375228 h 6857904"/>
              <a:gd name="connsiteX23" fmla="*/ 436877 w 4083648"/>
              <a:gd name="connsiteY23" fmla="*/ 4214165 h 6857904"/>
              <a:gd name="connsiteX24" fmla="*/ 430401 w 4083648"/>
              <a:gd name="connsiteY24" fmla="*/ 3872886 h 6857904"/>
              <a:gd name="connsiteX25" fmla="*/ 451121 w 4083648"/>
              <a:gd name="connsiteY25" fmla="*/ 3738082 h 6857904"/>
              <a:gd name="connsiteX26" fmla="*/ 458278 w 4083648"/>
              <a:gd name="connsiteY26" fmla="*/ 3673397 h 6857904"/>
              <a:gd name="connsiteX27" fmla="*/ 457592 w 4083648"/>
              <a:gd name="connsiteY27" fmla="*/ 3637109 h 6857904"/>
              <a:gd name="connsiteX28" fmla="*/ 460946 w 4083648"/>
              <a:gd name="connsiteY28" fmla="*/ 3536883 h 6857904"/>
              <a:gd name="connsiteX29" fmla="*/ 481823 w 4083648"/>
              <a:gd name="connsiteY29" fmla="*/ 3295862 h 6857904"/>
              <a:gd name="connsiteX30" fmla="*/ 464800 w 4083648"/>
              <a:gd name="connsiteY30" fmla="*/ 3158586 h 6857904"/>
              <a:gd name="connsiteX31" fmla="*/ 426693 w 4083648"/>
              <a:gd name="connsiteY31" fmla="*/ 3072935 h 6857904"/>
              <a:gd name="connsiteX32" fmla="*/ 402508 w 4083648"/>
              <a:gd name="connsiteY32" fmla="*/ 2958185 h 6857904"/>
              <a:gd name="connsiteX33" fmla="*/ 360891 w 4083648"/>
              <a:gd name="connsiteY33" fmla="*/ 2843952 h 6857904"/>
              <a:gd name="connsiteX34" fmla="*/ 296840 w 4083648"/>
              <a:gd name="connsiteY34" fmla="*/ 2554718 h 6857904"/>
              <a:gd name="connsiteX35" fmla="*/ 268410 w 4083648"/>
              <a:gd name="connsiteY35" fmla="*/ 2447068 h 6857904"/>
              <a:gd name="connsiteX36" fmla="*/ 272375 w 4083648"/>
              <a:gd name="connsiteY36" fmla="*/ 2423438 h 6857904"/>
              <a:gd name="connsiteX37" fmla="*/ 241037 w 4083648"/>
              <a:gd name="connsiteY37" fmla="*/ 2261920 h 6857904"/>
              <a:gd name="connsiteX38" fmla="*/ 215809 w 4083648"/>
              <a:gd name="connsiteY38" fmla="*/ 2155135 h 6857904"/>
              <a:gd name="connsiteX39" fmla="*/ 213333 w 4083648"/>
              <a:gd name="connsiteY39" fmla="*/ 2118008 h 6857904"/>
              <a:gd name="connsiteX40" fmla="*/ 214300 w 4083648"/>
              <a:gd name="connsiteY40" fmla="*/ 2050531 h 6857904"/>
              <a:gd name="connsiteX41" fmla="*/ 120136 w 4083648"/>
              <a:gd name="connsiteY41" fmla="*/ 1732919 h 6857904"/>
              <a:gd name="connsiteX42" fmla="*/ 92310 w 4083648"/>
              <a:gd name="connsiteY42" fmla="*/ 1615777 h 6857904"/>
              <a:gd name="connsiteX43" fmla="*/ 88820 w 4083648"/>
              <a:gd name="connsiteY43" fmla="*/ 1525631 h 6857904"/>
              <a:gd name="connsiteX44" fmla="*/ 79273 w 4083648"/>
              <a:gd name="connsiteY44" fmla="*/ 1477995 h 6857904"/>
              <a:gd name="connsiteX45" fmla="*/ 73810 w 4083648"/>
              <a:gd name="connsiteY45" fmla="*/ 1307086 h 6857904"/>
              <a:gd name="connsiteX46" fmla="*/ 79531 w 4083648"/>
              <a:gd name="connsiteY46" fmla="*/ 1168288 h 6857904"/>
              <a:gd name="connsiteX47" fmla="*/ 594 w 4083648"/>
              <a:gd name="connsiteY47" fmla="*/ 716778 h 6857904"/>
              <a:gd name="connsiteX48" fmla="*/ 2657 w 4083648"/>
              <a:gd name="connsiteY48" fmla="*/ 657363 h 6857904"/>
              <a:gd name="connsiteX49" fmla="*/ 24904 w 4083648"/>
              <a:gd name="connsiteY49" fmla="*/ 393828 h 6857904"/>
              <a:gd name="connsiteX50" fmla="*/ 39728 w 4083648"/>
              <a:gd name="connsiteY50" fmla="*/ 236673 h 6857904"/>
              <a:gd name="connsiteX51" fmla="*/ 38796 w 4083648"/>
              <a:gd name="connsiteY51" fmla="*/ 144983 h 6857904"/>
              <a:gd name="connsiteX52" fmla="*/ 29331 w 4083648"/>
              <a:gd name="connsiteY52" fmla="*/ 33857 h 6857904"/>
              <a:gd name="connsiteX53" fmla="*/ 11361 w 4083648"/>
              <a:gd name="connsiteY53" fmla="*/ 0 h 6857904"/>
              <a:gd name="connsiteX54" fmla="*/ 4083648 w 4083648"/>
              <a:gd name="connsiteY54" fmla="*/ 0 h 685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3648" h="6857904">
                <a:moveTo>
                  <a:pt x="4083648" y="6857904"/>
                </a:moveTo>
                <a:lnTo>
                  <a:pt x="73198" y="6857735"/>
                </a:lnTo>
                <a:cubicBezTo>
                  <a:pt x="112558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7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8" y="6486906"/>
                  <a:pt x="231301" y="6432771"/>
                  <a:pt x="234530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7" y="6280685"/>
                  <a:pt x="242960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8" y="5319908"/>
                  <a:pt x="398345" y="5282101"/>
                  <a:pt x="409024" y="5264214"/>
                </a:cubicBezTo>
                <a:cubicBezTo>
                  <a:pt x="417843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6" y="5022753"/>
                  <a:pt x="441080" y="4993030"/>
                </a:cubicBezTo>
                <a:lnTo>
                  <a:pt x="447811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6" y="4102539"/>
                  <a:pt x="397589" y="4101885"/>
                  <a:pt x="430401" y="3872886"/>
                </a:cubicBezTo>
                <a:cubicBezTo>
                  <a:pt x="434552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1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1" y="3358911"/>
                  <a:pt x="481823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79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lnTo>
                  <a:pt x="4083648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6C734E-7C4E-5D29-E4C5-DC1A9E45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95" y="4369904"/>
            <a:ext cx="2648267" cy="9177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dirty="0" err="1"/>
              <a:t>Gőzgépek</a:t>
            </a:r>
            <a:r>
              <a:rPr lang="en-US" dirty="0"/>
              <a:t>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515A0EB-199C-C7E9-2F85-F5D3C722AC5B}"/>
              </a:ext>
            </a:extLst>
          </p:cNvPr>
          <p:cNvSpPr txBox="1"/>
          <p:nvPr/>
        </p:nvSpPr>
        <p:spPr>
          <a:xfrm>
            <a:off x="5678557" y="2001078"/>
            <a:ext cx="5420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Az ipari forradalom egyik kulcsfontosságú technológiai fejlesztése volt a gőzgép, amely lehetővé tette az erőforrások hatékonyabb felhasználását és az ipari tevékenységek térbeli kiterjesztését.</a:t>
            </a:r>
          </a:p>
        </p:txBody>
      </p:sp>
    </p:spTree>
    <p:extLst>
      <p:ext uri="{BB962C8B-B14F-4D97-AF65-F5344CB8AC3E}">
        <p14:creationId xmlns:p14="http://schemas.microsoft.com/office/powerpoint/2010/main" val="246723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C1F02-1A38-41F6-8132-B0F88FDC3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29CB70-AF98-4E57-9A0C-75C66D835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0606"/>
          </a:xfrm>
          <a:custGeom>
            <a:avLst/>
            <a:gdLst>
              <a:gd name="connsiteX0" fmla="*/ 0 w 12192000"/>
              <a:gd name="connsiteY0" fmla="*/ 0 h 2680606"/>
              <a:gd name="connsiteX1" fmla="*/ 12192000 w 12192000"/>
              <a:gd name="connsiteY1" fmla="*/ 0 h 2680606"/>
              <a:gd name="connsiteX2" fmla="*/ 12192000 w 12192000"/>
              <a:gd name="connsiteY2" fmla="*/ 2643339 h 2680606"/>
              <a:gd name="connsiteX3" fmla="*/ 12152170 w 12192000"/>
              <a:gd name="connsiteY3" fmla="*/ 2651267 h 2680606"/>
              <a:gd name="connsiteX4" fmla="*/ 11942079 w 12192000"/>
              <a:gd name="connsiteY4" fmla="*/ 2652129 h 2680606"/>
              <a:gd name="connsiteX5" fmla="*/ 11831152 w 12192000"/>
              <a:gd name="connsiteY5" fmla="*/ 2655870 h 2680606"/>
              <a:gd name="connsiteX6" fmla="*/ 11791112 w 12192000"/>
              <a:gd name="connsiteY6" fmla="*/ 2655800 h 2680606"/>
              <a:gd name="connsiteX7" fmla="*/ 11675259 w 12192000"/>
              <a:gd name="connsiteY7" fmla="*/ 2672403 h 2680606"/>
              <a:gd name="connsiteX8" fmla="*/ 11593560 w 12192000"/>
              <a:gd name="connsiteY8" fmla="*/ 2666411 h 2680606"/>
              <a:gd name="connsiteX9" fmla="*/ 11361168 w 12192000"/>
              <a:gd name="connsiteY9" fmla="*/ 2679527 h 2680606"/>
              <a:gd name="connsiteX10" fmla="*/ 11192429 w 12192000"/>
              <a:gd name="connsiteY10" fmla="*/ 2678465 h 2680606"/>
              <a:gd name="connsiteX11" fmla="*/ 10952869 w 12192000"/>
              <a:gd name="connsiteY11" fmla="*/ 2651828 h 2680606"/>
              <a:gd name="connsiteX12" fmla="*/ 10861466 w 12192000"/>
              <a:gd name="connsiteY12" fmla="*/ 2663052 h 2680606"/>
              <a:gd name="connsiteX13" fmla="*/ 10779303 w 12192000"/>
              <a:gd name="connsiteY13" fmla="*/ 2662666 h 2680606"/>
              <a:gd name="connsiteX14" fmla="*/ 10763546 w 12192000"/>
              <a:gd name="connsiteY14" fmla="*/ 2663983 h 2680606"/>
              <a:gd name="connsiteX15" fmla="*/ 10695911 w 12192000"/>
              <a:gd name="connsiteY15" fmla="*/ 2655941 h 2680606"/>
              <a:gd name="connsiteX16" fmla="*/ 10483553 w 12192000"/>
              <a:gd name="connsiteY16" fmla="*/ 2576004 h 2680606"/>
              <a:gd name="connsiteX17" fmla="*/ 10357880 w 12192000"/>
              <a:gd name="connsiteY17" fmla="*/ 2517957 h 2680606"/>
              <a:gd name="connsiteX18" fmla="*/ 10233105 w 12192000"/>
              <a:gd name="connsiteY18" fmla="*/ 2483224 h 2680606"/>
              <a:gd name="connsiteX19" fmla="*/ 10060990 w 12192000"/>
              <a:gd name="connsiteY19" fmla="*/ 2423364 h 2680606"/>
              <a:gd name="connsiteX20" fmla="*/ 10044689 w 12192000"/>
              <a:gd name="connsiteY20" fmla="*/ 2414253 h 2680606"/>
              <a:gd name="connsiteX21" fmla="*/ 9933619 w 12192000"/>
              <a:gd name="connsiteY21" fmla="*/ 2366825 h 2680606"/>
              <a:gd name="connsiteX22" fmla="*/ 9803874 w 12192000"/>
              <a:gd name="connsiteY22" fmla="*/ 2345446 h 2680606"/>
              <a:gd name="connsiteX23" fmla="*/ 9711384 w 12192000"/>
              <a:gd name="connsiteY23" fmla="*/ 2343281 h 2680606"/>
              <a:gd name="connsiteX24" fmla="*/ 9602287 w 12192000"/>
              <a:gd name="connsiteY24" fmla="*/ 2330150 h 2680606"/>
              <a:gd name="connsiteX25" fmla="*/ 9349581 w 12192000"/>
              <a:gd name="connsiteY25" fmla="*/ 2303109 h 2680606"/>
              <a:gd name="connsiteX26" fmla="*/ 9343772 w 12192000"/>
              <a:gd name="connsiteY26" fmla="*/ 2303402 h 2680606"/>
              <a:gd name="connsiteX27" fmla="*/ 9210521 w 12192000"/>
              <a:gd name="connsiteY27" fmla="*/ 2295290 h 2680606"/>
              <a:gd name="connsiteX28" fmla="*/ 9176920 w 12192000"/>
              <a:gd name="connsiteY28" fmla="*/ 2296543 h 2680606"/>
              <a:gd name="connsiteX29" fmla="*/ 9176272 w 12192000"/>
              <a:gd name="connsiteY29" fmla="*/ 2297421 h 2680606"/>
              <a:gd name="connsiteX30" fmla="*/ 9105506 w 12192000"/>
              <a:gd name="connsiteY30" fmla="*/ 2276003 h 2680606"/>
              <a:gd name="connsiteX31" fmla="*/ 9049950 w 12192000"/>
              <a:gd name="connsiteY31" fmla="*/ 2257083 h 2680606"/>
              <a:gd name="connsiteX32" fmla="*/ 9035736 w 12192000"/>
              <a:gd name="connsiteY32" fmla="*/ 2246463 h 2680606"/>
              <a:gd name="connsiteX33" fmla="*/ 8750304 w 12192000"/>
              <a:gd name="connsiteY33" fmla="*/ 2185729 h 2680606"/>
              <a:gd name="connsiteX34" fmla="*/ 8617329 w 12192000"/>
              <a:gd name="connsiteY34" fmla="*/ 2160347 h 2680606"/>
              <a:gd name="connsiteX35" fmla="*/ 8445834 w 12192000"/>
              <a:gd name="connsiteY35" fmla="*/ 2136190 h 2680606"/>
              <a:gd name="connsiteX36" fmla="*/ 8243810 w 12192000"/>
              <a:gd name="connsiteY36" fmla="*/ 2098865 h 2680606"/>
              <a:gd name="connsiteX37" fmla="*/ 8185844 w 12192000"/>
              <a:gd name="connsiteY37" fmla="*/ 2098385 h 2680606"/>
              <a:gd name="connsiteX38" fmla="*/ 8059860 w 12192000"/>
              <a:gd name="connsiteY38" fmla="*/ 2071889 h 2680606"/>
              <a:gd name="connsiteX39" fmla="*/ 7984726 w 12192000"/>
              <a:gd name="connsiteY39" fmla="*/ 2059545 h 2680606"/>
              <a:gd name="connsiteX40" fmla="*/ 7956562 w 12192000"/>
              <a:gd name="connsiteY40" fmla="*/ 2060364 h 2680606"/>
              <a:gd name="connsiteX41" fmla="*/ 7916973 w 12192000"/>
              <a:gd name="connsiteY41" fmla="*/ 2057804 h 2680606"/>
              <a:gd name="connsiteX42" fmla="*/ 7782153 w 12192000"/>
              <a:gd name="connsiteY42" fmla="*/ 2049806 h 2680606"/>
              <a:gd name="connsiteX43" fmla="*/ 7738990 w 12192000"/>
              <a:gd name="connsiteY43" fmla="*/ 2041685 h 2680606"/>
              <a:gd name="connsiteX44" fmla="*/ 7732824 w 12192000"/>
              <a:gd name="connsiteY44" fmla="*/ 2040102 h 2680606"/>
              <a:gd name="connsiteX45" fmla="*/ 7677578 w 12192000"/>
              <a:gd name="connsiteY45" fmla="*/ 2023779 h 2680606"/>
              <a:gd name="connsiteX46" fmla="*/ 7585287 w 12192000"/>
              <a:gd name="connsiteY46" fmla="*/ 1993622 h 2680606"/>
              <a:gd name="connsiteX47" fmla="*/ 7500583 w 12192000"/>
              <a:gd name="connsiteY47" fmla="*/ 1967354 h 2680606"/>
              <a:gd name="connsiteX48" fmla="*/ 7443494 w 12192000"/>
              <a:gd name="connsiteY48" fmla="*/ 1957037 h 2680606"/>
              <a:gd name="connsiteX49" fmla="*/ 7419691 w 12192000"/>
              <a:gd name="connsiteY49" fmla="*/ 1948366 h 2680606"/>
              <a:gd name="connsiteX50" fmla="*/ 7308984 w 12192000"/>
              <a:gd name="connsiteY50" fmla="*/ 1939153 h 2680606"/>
              <a:gd name="connsiteX51" fmla="*/ 7253513 w 12192000"/>
              <a:gd name="connsiteY51" fmla="*/ 1952811 h 2680606"/>
              <a:gd name="connsiteX52" fmla="*/ 7124813 w 12192000"/>
              <a:gd name="connsiteY52" fmla="*/ 1946733 h 2680606"/>
              <a:gd name="connsiteX53" fmla="*/ 7048706 w 12192000"/>
              <a:gd name="connsiteY53" fmla="*/ 1946521 h 2680606"/>
              <a:gd name="connsiteX54" fmla="*/ 7021196 w 12192000"/>
              <a:gd name="connsiteY54" fmla="*/ 1951824 h 2680606"/>
              <a:gd name="connsiteX55" fmla="*/ 6981834 w 12192000"/>
              <a:gd name="connsiteY55" fmla="*/ 1955607 h 2680606"/>
              <a:gd name="connsiteX56" fmla="*/ 6913452 w 12192000"/>
              <a:gd name="connsiteY56" fmla="*/ 1966459 h 2680606"/>
              <a:gd name="connsiteX57" fmla="*/ 6847921 w 12192000"/>
              <a:gd name="connsiteY57" fmla="*/ 1969208 h 2680606"/>
              <a:gd name="connsiteX58" fmla="*/ 6804004 w 12192000"/>
              <a:gd name="connsiteY58" fmla="*/ 1968072 h 2680606"/>
              <a:gd name="connsiteX59" fmla="*/ 6797654 w 12192000"/>
              <a:gd name="connsiteY59" fmla="*/ 1967493 h 2680606"/>
              <a:gd name="connsiteX60" fmla="*/ 6760663 w 12192000"/>
              <a:gd name="connsiteY60" fmla="*/ 1961675 h 2680606"/>
              <a:gd name="connsiteX61" fmla="*/ 6683953 w 12192000"/>
              <a:gd name="connsiteY61" fmla="*/ 1958215 h 2680606"/>
              <a:gd name="connsiteX62" fmla="*/ 6439001 w 12192000"/>
              <a:gd name="connsiteY62" fmla="*/ 1907477 h 2680606"/>
              <a:gd name="connsiteX63" fmla="*/ 6383530 w 12192000"/>
              <a:gd name="connsiteY63" fmla="*/ 1907350 h 2680606"/>
              <a:gd name="connsiteX64" fmla="*/ 6368891 w 12192000"/>
              <a:gd name="connsiteY64" fmla="*/ 1905290 h 2680606"/>
              <a:gd name="connsiteX65" fmla="*/ 6236946 w 12192000"/>
              <a:gd name="connsiteY65" fmla="*/ 1879594 h 2680606"/>
              <a:gd name="connsiteX66" fmla="*/ 6087050 w 12192000"/>
              <a:gd name="connsiteY66" fmla="*/ 1839889 h 2680606"/>
              <a:gd name="connsiteX67" fmla="*/ 5985666 w 12192000"/>
              <a:gd name="connsiteY67" fmla="*/ 1836931 h 2680606"/>
              <a:gd name="connsiteX68" fmla="*/ 5757781 w 12192000"/>
              <a:gd name="connsiteY68" fmla="*/ 1759931 h 2680606"/>
              <a:gd name="connsiteX69" fmla="*/ 5605024 w 12192000"/>
              <a:gd name="connsiteY69" fmla="*/ 1721600 h 2680606"/>
              <a:gd name="connsiteX70" fmla="*/ 5478316 w 12192000"/>
              <a:gd name="connsiteY70" fmla="*/ 1683325 h 2680606"/>
              <a:gd name="connsiteX71" fmla="*/ 5363321 w 12192000"/>
              <a:gd name="connsiteY71" fmla="*/ 1686205 h 2680606"/>
              <a:gd name="connsiteX72" fmla="*/ 5324020 w 12192000"/>
              <a:gd name="connsiteY72" fmla="*/ 1673086 h 2680606"/>
              <a:gd name="connsiteX73" fmla="*/ 5315522 w 12192000"/>
              <a:gd name="connsiteY73" fmla="*/ 1671129 h 2680606"/>
              <a:gd name="connsiteX74" fmla="*/ 5274881 w 12192000"/>
              <a:gd name="connsiteY74" fmla="*/ 1664975 h 2680606"/>
              <a:gd name="connsiteX75" fmla="*/ 5167994 w 12192000"/>
              <a:gd name="connsiteY75" fmla="*/ 1654451 h 2680606"/>
              <a:gd name="connsiteX76" fmla="*/ 5128909 w 12192000"/>
              <a:gd name="connsiteY76" fmla="*/ 1645851 h 2680606"/>
              <a:gd name="connsiteX77" fmla="*/ 5019735 w 12192000"/>
              <a:gd name="connsiteY77" fmla="*/ 1625862 h 2680606"/>
              <a:gd name="connsiteX78" fmla="*/ 4908560 w 12192000"/>
              <a:gd name="connsiteY78" fmla="*/ 1608512 h 2680606"/>
              <a:gd name="connsiteX79" fmla="*/ 4628614 w 12192000"/>
              <a:gd name="connsiteY79" fmla="*/ 1557248 h 2680606"/>
              <a:gd name="connsiteX80" fmla="*/ 4609712 w 12192000"/>
              <a:gd name="connsiteY80" fmla="*/ 1544093 h 2680606"/>
              <a:gd name="connsiteX81" fmla="*/ 4567281 w 12192000"/>
              <a:gd name="connsiteY81" fmla="*/ 1517964 h 2680606"/>
              <a:gd name="connsiteX82" fmla="*/ 4561368 w 12192000"/>
              <a:gd name="connsiteY82" fmla="*/ 1506754 h 2680606"/>
              <a:gd name="connsiteX83" fmla="*/ 4407339 w 12192000"/>
              <a:gd name="connsiteY83" fmla="*/ 1454591 h 2680606"/>
              <a:gd name="connsiteX84" fmla="*/ 4298111 w 12192000"/>
              <a:gd name="connsiteY84" fmla="*/ 1399647 h 2680606"/>
              <a:gd name="connsiteX85" fmla="*/ 4233640 w 12192000"/>
              <a:gd name="connsiteY85" fmla="*/ 1331873 h 2680606"/>
              <a:gd name="connsiteX86" fmla="*/ 3981885 w 12192000"/>
              <a:gd name="connsiteY86" fmla="*/ 1273375 h 2680606"/>
              <a:gd name="connsiteX87" fmla="*/ 3925208 w 12192000"/>
              <a:gd name="connsiteY87" fmla="*/ 1259238 h 2680606"/>
              <a:gd name="connsiteX88" fmla="*/ 3861132 w 12192000"/>
              <a:gd name="connsiteY88" fmla="*/ 1230109 h 2680606"/>
              <a:gd name="connsiteX89" fmla="*/ 3681014 w 12192000"/>
              <a:gd name="connsiteY89" fmla="*/ 1171192 h 2680606"/>
              <a:gd name="connsiteX90" fmla="*/ 3469084 w 12192000"/>
              <a:gd name="connsiteY90" fmla="*/ 1116653 h 2680606"/>
              <a:gd name="connsiteX91" fmla="*/ 3376549 w 12192000"/>
              <a:gd name="connsiteY91" fmla="*/ 1091422 h 2680606"/>
              <a:gd name="connsiteX92" fmla="*/ 3342596 w 12192000"/>
              <a:gd name="connsiteY92" fmla="*/ 1068997 h 2680606"/>
              <a:gd name="connsiteX93" fmla="*/ 3335702 w 12192000"/>
              <a:gd name="connsiteY93" fmla="*/ 1062245 h 2680606"/>
              <a:gd name="connsiteX94" fmla="*/ 3338757 w 12192000"/>
              <a:gd name="connsiteY94" fmla="*/ 1063444 h 2680606"/>
              <a:gd name="connsiteX95" fmla="*/ 3327609 w 12192000"/>
              <a:gd name="connsiteY95" fmla="*/ 1054318 h 2680606"/>
              <a:gd name="connsiteX96" fmla="*/ 3335702 w 12192000"/>
              <a:gd name="connsiteY96" fmla="*/ 1062245 h 2680606"/>
              <a:gd name="connsiteX97" fmla="*/ 3318792 w 12192000"/>
              <a:gd name="connsiteY97" fmla="*/ 1055604 h 2680606"/>
              <a:gd name="connsiteX98" fmla="*/ 3064441 w 12192000"/>
              <a:gd name="connsiteY98" fmla="*/ 927356 h 2680606"/>
              <a:gd name="connsiteX99" fmla="*/ 2882526 w 12192000"/>
              <a:gd name="connsiteY99" fmla="*/ 876894 h 2680606"/>
              <a:gd name="connsiteX100" fmla="*/ 2832530 w 12192000"/>
              <a:gd name="connsiteY100" fmla="*/ 865299 h 2680606"/>
              <a:gd name="connsiteX101" fmla="*/ 2745710 w 12192000"/>
              <a:gd name="connsiteY101" fmla="*/ 843021 h 2680606"/>
              <a:gd name="connsiteX102" fmla="*/ 2709083 w 12192000"/>
              <a:gd name="connsiteY102" fmla="*/ 830187 h 2680606"/>
              <a:gd name="connsiteX103" fmla="*/ 2569483 w 12192000"/>
              <a:gd name="connsiteY103" fmla="*/ 824114 h 2680606"/>
              <a:gd name="connsiteX104" fmla="*/ 2545995 w 12192000"/>
              <a:gd name="connsiteY104" fmla="*/ 822753 h 2680606"/>
              <a:gd name="connsiteX105" fmla="*/ 2512484 w 12192000"/>
              <a:gd name="connsiteY105" fmla="*/ 808521 h 2680606"/>
              <a:gd name="connsiteX106" fmla="*/ 2429409 w 12192000"/>
              <a:gd name="connsiteY106" fmla="*/ 773296 h 2680606"/>
              <a:gd name="connsiteX107" fmla="*/ 2297089 w 12192000"/>
              <a:gd name="connsiteY107" fmla="*/ 750281 h 2680606"/>
              <a:gd name="connsiteX108" fmla="*/ 2278897 w 12192000"/>
              <a:gd name="connsiteY108" fmla="*/ 748189 h 2680606"/>
              <a:gd name="connsiteX109" fmla="*/ 2185319 w 12192000"/>
              <a:gd name="connsiteY109" fmla="*/ 700540 h 2680606"/>
              <a:gd name="connsiteX110" fmla="*/ 1995154 w 12192000"/>
              <a:gd name="connsiteY110" fmla="*/ 623663 h 2680606"/>
              <a:gd name="connsiteX111" fmla="*/ 1907211 w 12192000"/>
              <a:gd name="connsiteY111" fmla="*/ 592705 h 2680606"/>
              <a:gd name="connsiteX112" fmla="*/ 1749996 w 12192000"/>
              <a:gd name="connsiteY112" fmla="*/ 525138 h 2680606"/>
              <a:gd name="connsiteX113" fmla="*/ 1723584 w 12192000"/>
              <a:gd name="connsiteY113" fmla="*/ 510226 h 2680606"/>
              <a:gd name="connsiteX114" fmla="*/ 1668681 w 12192000"/>
              <a:gd name="connsiteY114" fmla="*/ 481249 h 2680606"/>
              <a:gd name="connsiteX115" fmla="*/ 1487710 w 12192000"/>
              <a:gd name="connsiteY115" fmla="*/ 447903 h 2680606"/>
              <a:gd name="connsiteX116" fmla="*/ 1441095 w 12192000"/>
              <a:gd name="connsiteY116" fmla="*/ 451400 h 2680606"/>
              <a:gd name="connsiteX117" fmla="*/ 1177821 w 12192000"/>
              <a:gd name="connsiteY117" fmla="*/ 419447 h 2680606"/>
              <a:gd name="connsiteX118" fmla="*/ 808968 w 12192000"/>
              <a:gd name="connsiteY118" fmla="*/ 411961 h 2680606"/>
              <a:gd name="connsiteX119" fmla="*/ 537957 w 12192000"/>
              <a:gd name="connsiteY119" fmla="*/ 366356 h 2680606"/>
              <a:gd name="connsiteX120" fmla="*/ 424408 w 12192000"/>
              <a:gd name="connsiteY120" fmla="*/ 357206 h 2680606"/>
              <a:gd name="connsiteX121" fmla="*/ 218274 w 12192000"/>
              <a:gd name="connsiteY121" fmla="*/ 340729 h 2680606"/>
              <a:gd name="connsiteX122" fmla="*/ 2704 w 12192000"/>
              <a:gd name="connsiteY122" fmla="*/ 325307 h 2680606"/>
              <a:gd name="connsiteX123" fmla="*/ 0 w 12192000"/>
              <a:gd name="connsiteY123" fmla="*/ 324791 h 26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2192000" h="2680606">
                <a:moveTo>
                  <a:pt x="0" y="0"/>
                </a:moveTo>
                <a:lnTo>
                  <a:pt x="12192000" y="0"/>
                </a:lnTo>
                <a:lnTo>
                  <a:pt x="12192000" y="2643339"/>
                </a:lnTo>
                <a:lnTo>
                  <a:pt x="12152170" y="2651267"/>
                </a:lnTo>
                <a:cubicBezTo>
                  <a:pt x="12109896" y="2652856"/>
                  <a:pt x="11995582" y="2651361"/>
                  <a:pt x="11942079" y="2652129"/>
                </a:cubicBezTo>
                <a:cubicBezTo>
                  <a:pt x="11901224" y="2652998"/>
                  <a:pt x="11865293" y="2660507"/>
                  <a:pt x="11831152" y="2655870"/>
                </a:cubicBezTo>
                <a:cubicBezTo>
                  <a:pt x="11816668" y="2661563"/>
                  <a:pt x="11803255" y="2663944"/>
                  <a:pt x="11791112" y="2655800"/>
                </a:cubicBezTo>
                <a:cubicBezTo>
                  <a:pt x="11752494" y="2661335"/>
                  <a:pt x="11744996" y="2671768"/>
                  <a:pt x="11675259" y="2672403"/>
                </a:cubicBezTo>
                <a:cubicBezTo>
                  <a:pt x="11660616" y="2671627"/>
                  <a:pt x="11616648" y="2663740"/>
                  <a:pt x="11593560" y="2666411"/>
                </a:cubicBezTo>
                <a:cubicBezTo>
                  <a:pt x="11541212" y="2667598"/>
                  <a:pt x="11416697" y="2653195"/>
                  <a:pt x="11361168" y="2679527"/>
                </a:cubicBezTo>
                <a:cubicBezTo>
                  <a:pt x="11312666" y="2683569"/>
                  <a:pt x="11253216" y="2674677"/>
                  <a:pt x="11192429" y="2678465"/>
                </a:cubicBezTo>
                <a:cubicBezTo>
                  <a:pt x="11125044" y="2674988"/>
                  <a:pt x="10977545" y="2658338"/>
                  <a:pt x="10952869" y="2651828"/>
                </a:cubicBezTo>
                <a:cubicBezTo>
                  <a:pt x="10937449" y="2649912"/>
                  <a:pt x="10883089" y="2655787"/>
                  <a:pt x="10861466" y="2663052"/>
                </a:cubicBezTo>
                <a:cubicBezTo>
                  <a:pt x="10832538" y="2664859"/>
                  <a:pt x="10795622" y="2662511"/>
                  <a:pt x="10779303" y="2662666"/>
                </a:cubicBezTo>
                <a:lnTo>
                  <a:pt x="10763546" y="2663983"/>
                </a:lnTo>
                <a:cubicBezTo>
                  <a:pt x="10749648" y="2662863"/>
                  <a:pt x="10742577" y="2670604"/>
                  <a:pt x="10695911" y="2655941"/>
                </a:cubicBezTo>
                <a:cubicBezTo>
                  <a:pt x="10632016" y="2624706"/>
                  <a:pt x="10534979" y="2615571"/>
                  <a:pt x="10483553" y="2576004"/>
                </a:cubicBezTo>
                <a:cubicBezTo>
                  <a:pt x="10427284" y="2559921"/>
                  <a:pt x="10399623" y="2533420"/>
                  <a:pt x="10357880" y="2517957"/>
                </a:cubicBezTo>
                <a:cubicBezTo>
                  <a:pt x="10295419" y="2496096"/>
                  <a:pt x="10274204" y="2487271"/>
                  <a:pt x="10233105" y="2483224"/>
                </a:cubicBezTo>
                <a:cubicBezTo>
                  <a:pt x="10212444" y="2492455"/>
                  <a:pt x="10091976" y="2434870"/>
                  <a:pt x="10060990" y="2423364"/>
                </a:cubicBezTo>
                <a:lnTo>
                  <a:pt x="10044689" y="2414253"/>
                </a:lnTo>
                <a:cubicBezTo>
                  <a:pt x="10023461" y="2404831"/>
                  <a:pt x="9965986" y="2376584"/>
                  <a:pt x="9933619" y="2366825"/>
                </a:cubicBezTo>
                <a:cubicBezTo>
                  <a:pt x="9890371" y="2359699"/>
                  <a:pt x="9872450" y="2364877"/>
                  <a:pt x="9803874" y="2345446"/>
                </a:cubicBezTo>
                <a:cubicBezTo>
                  <a:pt x="9780813" y="2341691"/>
                  <a:pt x="9744982" y="2345830"/>
                  <a:pt x="9711384" y="2343281"/>
                </a:cubicBezTo>
                <a:cubicBezTo>
                  <a:pt x="9668678" y="2336320"/>
                  <a:pt x="9642755" y="2349050"/>
                  <a:pt x="9602287" y="2330150"/>
                </a:cubicBezTo>
                <a:lnTo>
                  <a:pt x="9349581" y="2303109"/>
                </a:lnTo>
                <a:lnTo>
                  <a:pt x="9343772" y="2303402"/>
                </a:lnTo>
                <a:lnTo>
                  <a:pt x="9210521" y="2295290"/>
                </a:lnTo>
                <a:cubicBezTo>
                  <a:pt x="9196263" y="2297648"/>
                  <a:pt x="9182629" y="2296188"/>
                  <a:pt x="9176920" y="2296543"/>
                </a:cubicBezTo>
                <a:lnTo>
                  <a:pt x="9176272" y="2297421"/>
                </a:lnTo>
                <a:lnTo>
                  <a:pt x="9105506" y="2276003"/>
                </a:lnTo>
                <a:lnTo>
                  <a:pt x="9049950" y="2257083"/>
                </a:lnTo>
                <a:cubicBezTo>
                  <a:pt x="9044588" y="2254076"/>
                  <a:pt x="9039761" y="2250593"/>
                  <a:pt x="9035736" y="2246463"/>
                </a:cubicBezTo>
                <a:cubicBezTo>
                  <a:pt x="8992347" y="2217318"/>
                  <a:pt x="8918213" y="2224038"/>
                  <a:pt x="8750304" y="2185729"/>
                </a:cubicBezTo>
                <a:cubicBezTo>
                  <a:pt x="8717070" y="2165784"/>
                  <a:pt x="8664087" y="2177318"/>
                  <a:pt x="8617329" y="2160347"/>
                </a:cubicBezTo>
                <a:cubicBezTo>
                  <a:pt x="8556058" y="2149119"/>
                  <a:pt x="8503545" y="2145053"/>
                  <a:pt x="8445834" y="2136190"/>
                </a:cubicBezTo>
                <a:cubicBezTo>
                  <a:pt x="8383581" y="2125943"/>
                  <a:pt x="8287142" y="2105166"/>
                  <a:pt x="8243810" y="2098865"/>
                </a:cubicBezTo>
                <a:cubicBezTo>
                  <a:pt x="8220412" y="2096096"/>
                  <a:pt x="8221678" y="2101990"/>
                  <a:pt x="8185844" y="2098385"/>
                </a:cubicBezTo>
                <a:cubicBezTo>
                  <a:pt x="8153013" y="2079455"/>
                  <a:pt x="8100388" y="2096559"/>
                  <a:pt x="8059860" y="2071889"/>
                </a:cubicBezTo>
                <a:cubicBezTo>
                  <a:pt x="8044615" y="2064736"/>
                  <a:pt x="7995321" y="2054351"/>
                  <a:pt x="7984726" y="2059545"/>
                </a:cubicBezTo>
                <a:cubicBezTo>
                  <a:pt x="7974186" y="2058853"/>
                  <a:pt x="7962674" y="2053649"/>
                  <a:pt x="7956562" y="2060364"/>
                </a:cubicBezTo>
                <a:cubicBezTo>
                  <a:pt x="7947075" y="2067975"/>
                  <a:pt x="7913819" y="2045662"/>
                  <a:pt x="7916973" y="2057804"/>
                </a:cubicBezTo>
                <a:lnTo>
                  <a:pt x="7782153" y="2049806"/>
                </a:lnTo>
                <a:lnTo>
                  <a:pt x="7738990" y="2041685"/>
                </a:lnTo>
                <a:lnTo>
                  <a:pt x="7732824" y="2040102"/>
                </a:lnTo>
                <a:cubicBezTo>
                  <a:pt x="7722589" y="2037118"/>
                  <a:pt x="7691745" y="2027704"/>
                  <a:pt x="7677578" y="2023779"/>
                </a:cubicBezTo>
                <a:cubicBezTo>
                  <a:pt x="7654996" y="2006703"/>
                  <a:pt x="7616051" y="2003674"/>
                  <a:pt x="7585287" y="1993622"/>
                </a:cubicBezTo>
                <a:lnTo>
                  <a:pt x="7500583" y="1967354"/>
                </a:lnTo>
                <a:lnTo>
                  <a:pt x="7443494" y="1957037"/>
                </a:lnTo>
                <a:lnTo>
                  <a:pt x="7419691" y="1948366"/>
                </a:lnTo>
                <a:cubicBezTo>
                  <a:pt x="7402447" y="1944496"/>
                  <a:pt x="7336681" y="1938412"/>
                  <a:pt x="7308984" y="1939153"/>
                </a:cubicBezTo>
                <a:cubicBezTo>
                  <a:pt x="7285484" y="1940150"/>
                  <a:pt x="7289384" y="1950658"/>
                  <a:pt x="7253513" y="1952811"/>
                </a:cubicBezTo>
                <a:cubicBezTo>
                  <a:pt x="7217722" y="1939348"/>
                  <a:pt x="7169240" y="1964637"/>
                  <a:pt x="7124813" y="1946733"/>
                </a:cubicBezTo>
                <a:cubicBezTo>
                  <a:pt x="7108500" y="1942099"/>
                  <a:pt x="7058139" y="1939701"/>
                  <a:pt x="7048706" y="1946521"/>
                </a:cubicBezTo>
                <a:cubicBezTo>
                  <a:pt x="7038224" y="1947520"/>
                  <a:pt x="7025942" y="1944216"/>
                  <a:pt x="7021196" y="1951824"/>
                </a:cubicBezTo>
                <a:cubicBezTo>
                  <a:pt x="7013306" y="1960854"/>
                  <a:pt x="6976462" y="1944119"/>
                  <a:pt x="6981834" y="1955607"/>
                </a:cubicBezTo>
                <a:cubicBezTo>
                  <a:pt x="6955673" y="1944091"/>
                  <a:pt x="6935259" y="1962787"/>
                  <a:pt x="6913452" y="1966459"/>
                </a:cubicBezTo>
                <a:lnTo>
                  <a:pt x="6847921" y="1969208"/>
                </a:lnTo>
                <a:lnTo>
                  <a:pt x="6804004" y="1968072"/>
                </a:lnTo>
                <a:lnTo>
                  <a:pt x="6797654" y="1967493"/>
                </a:lnTo>
                <a:cubicBezTo>
                  <a:pt x="6787043" y="1966177"/>
                  <a:pt x="6772998" y="1962310"/>
                  <a:pt x="6760663" y="1961675"/>
                </a:cubicBezTo>
                <a:lnTo>
                  <a:pt x="6683953" y="1958215"/>
                </a:lnTo>
                <a:cubicBezTo>
                  <a:pt x="6630343" y="1949182"/>
                  <a:pt x="6531941" y="1935208"/>
                  <a:pt x="6439001" y="1907477"/>
                </a:cubicBezTo>
                <a:lnTo>
                  <a:pt x="6383530" y="1907350"/>
                </a:lnTo>
                <a:lnTo>
                  <a:pt x="6368891" y="1905290"/>
                </a:lnTo>
                <a:lnTo>
                  <a:pt x="6236946" y="1879594"/>
                </a:lnTo>
                <a:cubicBezTo>
                  <a:pt x="6170087" y="1855760"/>
                  <a:pt x="6142245" y="1873352"/>
                  <a:pt x="6087050" y="1839889"/>
                </a:cubicBezTo>
                <a:cubicBezTo>
                  <a:pt x="6095409" y="1851924"/>
                  <a:pt x="6005165" y="1843802"/>
                  <a:pt x="5985666" y="1836931"/>
                </a:cubicBezTo>
                <a:cubicBezTo>
                  <a:pt x="5963050" y="1825329"/>
                  <a:pt x="5822795" y="1777676"/>
                  <a:pt x="5757781" y="1759931"/>
                </a:cubicBezTo>
                <a:cubicBezTo>
                  <a:pt x="5690170" y="1740402"/>
                  <a:pt x="5637099" y="1729554"/>
                  <a:pt x="5605024" y="1721600"/>
                </a:cubicBezTo>
                <a:lnTo>
                  <a:pt x="5478316" y="1683325"/>
                </a:lnTo>
                <a:cubicBezTo>
                  <a:pt x="5444649" y="1678992"/>
                  <a:pt x="5389038" y="1687911"/>
                  <a:pt x="5363321" y="1686205"/>
                </a:cubicBezTo>
                <a:cubicBezTo>
                  <a:pt x="5350896" y="1681600"/>
                  <a:pt x="5337720" y="1677166"/>
                  <a:pt x="5324020" y="1673086"/>
                </a:cubicBezTo>
                <a:lnTo>
                  <a:pt x="5315522" y="1671129"/>
                </a:lnTo>
                <a:lnTo>
                  <a:pt x="5274881" y="1664975"/>
                </a:lnTo>
                <a:cubicBezTo>
                  <a:pt x="5250293" y="1662195"/>
                  <a:pt x="5192322" y="1657638"/>
                  <a:pt x="5167994" y="1654451"/>
                </a:cubicBezTo>
                <a:cubicBezTo>
                  <a:pt x="5157988" y="1643928"/>
                  <a:pt x="5144347" y="1643391"/>
                  <a:pt x="5128909" y="1645851"/>
                </a:cubicBezTo>
                <a:cubicBezTo>
                  <a:pt x="5096624" y="1634059"/>
                  <a:pt x="5059829" y="1633720"/>
                  <a:pt x="5019735" y="1625862"/>
                </a:cubicBezTo>
                <a:cubicBezTo>
                  <a:pt x="4984032" y="1606523"/>
                  <a:pt x="4951358" y="1616978"/>
                  <a:pt x="4908560" y="1608512"/>
                </a:cubicBezTo>
                <a:cubicBezTo>
                  <a:pt x="4843373" y="1597077"/>
                  <a:pt x="4678422" y="1567985"/>
                  <a:pt x="4628614" y="1557248"/>
                </a:cubicBezTo>
                <a:lnTo>
                  <a:pt x="4609712" y="1544093"/>
                </a:lnTo>
                <a:lnTo>
                  <a:pt x="4567281" y="1517964"/>
                </a:lnTo>
                <a:cubicBezTo>
                  <a:pt x="4564198" y="1514517"/>
                  <a:pt x="4562082" y="1510809"/>
                  <a:pt x="4561368" y="1506754"/>
                </a:cubicBezTo>
                <a:cubicBezTo>
                  <a:pt x="4497549" y="1503217"/>
                  <a:pt x="4463674" y="1472081"/>
                  <a:pt x="4407339" y="1454591"/>
                </a:cubicBezTo>
                <a:cubicBezTo>
                  <a:pt x="4350360" y="1428623"/>
                  <a:pt x="4336531" y="1415887"/>
                  <a:pt x="4298111" y="1399647"/>
                </a:cubicBezTo>
                <a:cubicBezTo>
                  <a:pt x="4281790" y="1390444"/>
                  <a:pt x="4263637" y="1329628"/>
                  <a:pt x="4233640" y="1331873"/>
                </a:cubicBezTo>
                <a:cubicBezTo>
                  <a:pt x="4225395" y="1323238"/>
                  <a:pt x="4037706" y="1305188"/>
                  <a:pt x="3981885" y="1273375"/>
                </a:cubicBezTo>
                <a:cubicBezTo>
                  <a:pt x="3928572" y="1280168"/>
                  <a:pt x="3964627" y="1268935"/>
                  <a:pt x="3925208" y="1259238"/>
                </a:cubicBezTo>
                <a:cubicBezTo>
                  <a:pt x="3903849" y="1249528"/>
                  <a:pt x="3886270" y="1257889"/>
                  <a:pt x="3861132" y="1230109"/>
                </a:cubicBezTo>
                <a:cubicBezTo>
                  <a:pt x="3824696" y="1228799"/>
                  <a:pt x="3746355" y="1190101"/>
                  <a:pt x="3681014" y="1171192"/>
                </a:cubicBezTo>
                <a:cubicBezTo>
                  <a:pt x="3610371" y="1153012"/>
                  <a:pt x="3556463" y="1115730"/>
                  <a:pt x="3469084" y="1116653"/>
                </a:cubicBezTo>
                <a:cubicBezTo>
                  <a:pt x="3461953" y="1101801"/>
                  <a:pt x="3419549" y="1107140"/>
                  <a:pt x="3376549" y="1091422"/>
                </a:cubicBezTo>
                <a:cubicBezTo>
                  <a:pt x="3371100" y="1078861"/>
                  <a:pt x="3357445" y="1079253"/>
                  <a:pt x="3342596" y="1068997"/>
                </a:cubicBezTo>
                <a:lnTo>
                  <a:pt x="3335702" y="1062245"/>
                </a:lnTo>
                <a:lnTo>
                  <a:pt x="3338757" y="1063444"/>
                </a:lnTo>
                <a:cubicBezTo>
                  <a:pt x="3346920" y="1065889"/>
                  <a:pt x="3325562" y="1054819"/>
                  <a:pt x="3327609" y="1054318"/>
                </a:cubicBezTo>
                <a:lnTo>
                  <a:pt x="3335702" y="1062245"/>
                </a:lnTo>
                <a:lnTo>
                  <a:pt x="3318792" y="1055604"/>
                </a:lnTo>
                <a:cubicBezTo>
                  <a:pt x="3244193" y="1024351"/>
                  <a:pt x="3144471" y="928971"/>
                  <a:pt x="3064441" y="927356"/>
                </a:cubicBezTo>
                <a:cubicBezTo>
                  <a:pt x="2995211" y="920342"/>
                  <a:pt x="2943164" y="893715"/>
                  <a:pt x="2882526" y="876894"/>
                </a:cubicBezTo>
                <a:cubicBezTo>
                  <a:pt x="2856712" y="867927"/>
                  <a:pt x="2875066" y="850336"/>
                  <a:pt x="2832530" y="865299"/>
                </a:cubicBezTo>
                <a:lnTo>
                  <a:pt x="2745710" y="843021"/>
                </a:lnTo>
                <a:lnTo>
                  <a:pt x="2709083" y="830187"/>
                </a:lnTo>
                <a:cubicBezTo>
                  <a:pt x="2693411" y="813291"/>
                  <a:pt x="2591523" y="842693"/>
                  <a:pt x="2569483" y="824114"/>
                </a:cubicBezTo>
                <a:cubicBezTo>
                  <a:pt x="2564961" y="818751"/>
                  <a:pt x="2547688" y="817750"/>
                  <a:pt x="2545995" y="822753"/>
                </a:cubicBezTo>
                <a:cubicBezTo>
                  <a:pt x="2539243" y="819053"/>
                  <a:pt x="2519482" y="801769"/>
                  <a:pt x="2512484" y="808521"/>
                </a:cubicBezTo>
                <a:lnTo>
                  <a:pt x="2429409" y="773296"/>
                </a:lnTo>
                <a:cubicBezTo>
                  <a:pt x="2401621" y="766336"/>
                  <a:pt x="2322174" y="754466"/>
                  <a:pt x="2297089" y="750281"/>
                </a:cubicBezTo>
                <a:cubicBezTo>
                  <a:pt x="2294321" y="746138"/>
                  <a:pt x="2280940" y="744597"/>
                  <a:pt x="2278897" y="748189"/>
                </a:cubicBezTo>
                <a:cubicBezTo>
                  <a:pt x="2260269" y="739899"/>
                  <a:pt x="2236255" y="716344"/>
                  <a:pt x="2185319" y="700540"/>
                </a:cubicBezTo>
                <a:cubicBezTo>
                  <a:pt x="2129245" y="692189"/>
                  <a:pt x="2041505" y="641636"/>
                  <a:pt x="1995154" y="623663"/>
                </a:cubicBezTo>
                <a:cubicBezTo>
                  <a:pt x="1964496" y="585283"/>
                  <a:pt x="1947352" y="606363"/>
                  <a:pt x="1907211" y="592705"/>
                </a:cubicBezTo>
                <a:cubicBezTo>
                  <a:pt x="1865631" y="573522"/>
                  <a:pt x="1798145" y="524470"/>
                  <a:pt x="1749996" y="525138"/>
                </a:cubicBezTo>
                <a:lnTo>
                  <a:pt x="1723584" y="510226"/>
                </a:lnTo>
                <a:cubicBezTo>
                  <a:pt x="1717477" y="484680"/>
                  <a:pt x="1693323" y="505079"/>
                  <a:pt x="1668681" y="481249"/>
                </a:cubicBezTo>
                <a:cubicBezTo>
                  <a:pt x="1632429" y="475745"/>
                  <a:pt x="1526219" y="449861"/>
                  <a:pt x="1487710" y="447903"/>
                </a:cubicBezTo>
                <a:cubicBezTo>
                  <a:pt x="1483323" y="435380"/>
                  <a:pt x="1457893" y="446042"/>
                  <a:pt x="1441095" y="451400"/>
                </a:cubicBezTo>
                <a:cubicBezTo>
                  <a:pt x="1316785" y="448697"/>
                  <a:pt x="1212348" y="413714"/>
                  <a:pt x="1177821" y="419447"/>
                </a:cubicBezTo>
                <a:cubicBezTo>
                  <a:pt x="1090127" y="414184"/>
                  <a:pt x="874078" y="419418"/>
                  <a:pt x="808968" y="411961"/>
                </a:cubicBezTo>
                <a:cubicBezTo>
                  <a:pt x="759232" y="415407"/>
                  <a:pt x="628293" y="381558"/>
                  <a:pt x="537957" y="366356"/>
                </a:cubicBezTo>
                <a:cubicBezTo>
                  <a:pt x="452012" y="346017"/>
                  <a:pt x="479400" y="366120"/>
                  <a:pt x="424408" y="357206"/>
                </a:cubicBezTo>
                <a:cubicBezTo>
                  <a:pt x="404471" y="341395"/>
                  <a:pt x="262789" y="351444"/>
                  <a:pt x="218274" y="340729"/>
                </a:cubicBezTo>
                <a:cubicBezTo>
                  <a:pt x="118974" y="360184"/>
                  <a:pt x="79044" y="330543"/>
                  <a:pt x="2704" y="325307"/>
                </a:cubicBezTo>
                <a:lnTo>
                  <a:pt x="0" y="324791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16905D8-8DD6-4030-1706-D9792E58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537148"/>
            <a:ext cx="4532243" cy="10398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Masszatermelés</a:t>
            </a:r>
            <a:r>
              <a:rPr lang="en-US" dirty="0"/>
              <a:t>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8965785-9A3C-0C6F-E866-CD5F99F1AEE3}"/>
              </a:ext>
            </a:extLst>
          </p:cNvPr>
          <p:cNvSpPr txBox="1"/>
          <p:nvPr/>
        </p:nvSpPr>
        <p:spPr>
          <a:xfrm>
            <a:off x="1524000" y="1961322"/>
            <a:ext cx="84283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Az ipari forradalom lehetővé tette a termelési folyamatok nagyobb méretekben való végrehajtását, ami a tömegtermelés korszakát indította el.</a:t>
            </a:r>
          </a:p>
          <a:p>
            <a:r>
              <a:rPr lang="hu-HU" sz="3200" dirty="0"/>
              <a:t> A </a:t>
            </a:r>
            <a:r>
              <a:rPr lang="hu-HU" sz="3200" dirty="0" err="1"/>
              <a:t>standardizáció</a:t>
            </a:r>
            <a:r>
              <a:rPr lang="hu-HU" sz="3200" dirty="0"/>
              <a:t> és az összeszerelősorok bevezetése növelte a termelékenységet.</a:t>
            </a:r>
          </a:p>
        </p:txBody>
      </p:sp>
    </p:spTree>
    <p:extLst>
      <p:ext uri="{BB962C8B-B14F-4D97-AF65-F5344CB8AC3E}">
        <p14:creationId xmlns:p14="http://schemas.microsoft.com/office/powerpoint/2010/main" val="91901961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95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Consolas</vt:lpstr>
      <vt:lpstr>Franklin Gothic Heavy</vt:lpstr>
      <vt:lpstr>AfterhoursVTI</vt:lpstr>
      <vt:lpstr>Ipari forradalom </vt:lpstr>
      <vt:lpstr>Gépesítés: </vt:lpstr>
      <vt:lpstr>Gőzgépek:</vt:lpstr>
      <vt:lpstr>Masszatermelés: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Ipari forradalom </dc:title>
  <dc:creator>O365 felhasználó</dc:creator>
  <cp:lastModifiedBy>O365 felhasználó</cp:lastModifiedBy>
  <cp:revision>1</cp:revision>
  <dcterms:created xsi:type="dcterms:W3CDTF">2024-01-18T09:12:06Z</dcterms:created>
  <dcterms:modified xsi:type="dcterms:W3CDTF">2024-01-18T09:30:26Z</dcterms:modified>
</cp:coreProperties>
</file>