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26B"/>
    <a:srgbClr val="2F4050"/>
    <a:srgbClr val="FB6205"/>
    <a:srgbClr val="8497B0"/>
    <a:srgbClr val="2B435D"/>
    <a:srgbClr val="016350"/>
    <a:srgbClr val="E25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331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2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0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3987998" y="527403"/>
            <a:ext cx="1201043" cy="839487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3084" y="527403"/>
            <a:ext cx="3519190" cy="839487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9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08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3084" y="2637014"/>
            <a:ext cx="2360116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828926" y="2637014"/>
            <a:ext cx="2360116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96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1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6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0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1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6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309-B5F8-4317-B707-FBE6E583C88F}" type="datetimeFigureOut">
              <a:rPr lang="tr-TR" smtClean="0"/>
              <a:t>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33039" rtl="0" eaLnBrk="1" latinLnBrk="0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kdörtgen 48"/>
          <p:cNvSpPr/>
          <p:nvPr/>
        </p:nvSpPr>
        <p:spPr>
          <a:xfrm>
            <a:off x="-1" y="13483"/>
            <a:ext cx="1953861" cy="9906000"/>
          </a:xfrm>
          <a:prstGeom prst="rect">
            <a:avLst/>
          </a:prstGeom>
          <a:solidFill>
            <a:srgbClr val="2F405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8" name="Metin kutusu 87"/>
          <p:cNvSpPr txBox="1"/>
          <p:nvPr/>
        </p:nvSpPr>
        <p:spPr>
          <a:xfrm>
            <a:off x="2320438" y="9469919"/>
            <a:ext cx="1338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solidFill>
                  <a:srgbClr val="2F4050"/>
                </a:solidFill>
              </a:rPr>
              <a:t>19.08.2020 – 20.03.2021</a:t>
            </a:r>
            <a:endParaRPr lang="tr-TR" sz="800" b="1" dirty="0">
              <a:solidFill>
                <a:srgbClr val="2F4050"/>
              </a:solidFill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xmlns="" id="{7411C398-F42D-4353-8E12-2A2636EE14C8}"/>
              </a:ext>
            </a:extLst>
          </p:cNvPr>
          <p:cNvSpPr txBox="1"/>
          <p:nvPr/>
        </p:nvSpPr>
        <p:spPr>
          <a:xfrm>
            <a:off x="2265054" y="9042700"/>
            <a:ext cx="335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tr-TR" sz="1000" b="1" dirty="0" smtClean="0"/>
              <a:t>  KAŞİF HARİTA PLAN VE   İNŞ.TAAH.MADEN.SAN.TİC.LT.ÇŞTİ</a:t>
            </a:r>
          </a:p>
        </p:txBody>
      </p:sp>
      <p:cxnSp>
        <p:nvCxnSpPr>
          <p:cNvPr id="92" name="Düz Bağlayıcı 91"/>
          <p:cNvCxnSpPr>
            <a:endCxn id="105" idx="4"/>
          </p:cNvCxnSpPr>
          <p:nvPr/>
        </p:nvCxnSpPr>
        <p:spPr>
          <a:xfrm>
            <a:off x="2098985" y="2595433"/>
            <a:ext cx="14389" cy="3070853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/>
          <p:cNvSpPr txBox="1"/>
          <p:nvPr/>
        </p:nvSpPr>
        <p:spPr>
          <a:xfrm>
            <a:off x="2481234" y="873120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İŞ DENEYİMİ</a:t>
            </a:r>
            <a:endParaRPr lang="tr-TR" sz="1400" b="1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054721" y="254143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1" name="Metin kutusu 100"/>
          <p:cNvSpPr txBox="1"/>
          <p:nvPr/>
        </p:nvSpPr>
        <p:spPr>
          <a:xfrm>
            <a:off x="5020516" y="9439362"/>
            <a:ext cx="132362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800" b="1" dirty="0" smtClean="0">
                <a:solidFill>
                  <a:srgbClr val="2F4050"/>
                </a:solidFill>
              </a:rPr>
              <a:t>08.072019 – 23.08.2019</a:t>
            </a:r>
            <a:endParaRPr lang="tr-TR" sz="800" b="1" dirty="0">
              <a:solidFill>
                <a:srgbClr val="2F4050"/>
              </a:solidFill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xmlns="" id="{7411C398-F42D-4353-8E12-2A2636EE14C8}"/>
              </a:ext>
            </a:extLst>
          </p:cNvPr>
          <p:cNvSpPr txBox="1"/>
          <p:nvPr/>
        </p:nvSpPr>
        <p:spPr>
          <a:xfrm>
            <a:off x="4706640" y="9039032"/>
            <a:ext cx="224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tr-TR" sz="1000" b="1" dirty="0" smtClean="0"/>
              <a:t>Kısa Dönem Stajyer – CBS</a:t>
            </a:r>
          </a:p>
          <a:p>
            <a:r>
              <a:rPr lang="tr-TR" sz="1000" b="1" dirty="0" smtClean="0"/>
              <a:t>RKSOFT BİLİŞİM TEKNOLOJİLERİ A.Ş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V="1">
            <a:off x="2058808" y="5666286"/>
            <a:ext cx="109132" cy="109132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13" name="Grup 12"/>
          <p:cNvGrpSpPr/>
          <p:nvPr/>
        </p:nvGrpSpPr>
        <p:grpSpPr>
          <a:xfrm>
            <a:off x="2004273" y="7933599"/>
            <a:ext cx="4831616" cy="1692336"/>
            <a:chOff x="1972191" y="5337760"/>
            <a:chExt cx="4831616" cy="1765188"/>
          </a:xfrm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1972191" y="536396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17" name="Metin kutusu 116"/>
            <p:cNvSpPr txBox="1"/>
            <p:nvPr/>
          </p:nvSpPr>
          <p:spPr>
            <a:xfrm>
              <a:off x="2463708" y="5693203"/>
              <a:ext cx="119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b="1" dirty="0" smtClean="0">
                  <a:solidFill>
                    <a:srgbClr val="2F4050"/>
                  </a:solidFill>
                </a:rPr>
                <a:t>21.09.2018– 07.08.2020</a:t>
              </a:r>
              <a:endParaRPr lang="tr-TR" sz="900" b="1" dirty="0">
                <a:solidFill>
                  <a:srgbClr val="2F4050"/>
                </a:solidFill>
              </a:endParaRPr>
            </a:p>
          </p:txBody>
        </p:sp>
        <p:sp>
          <p:nvSpPr>
            <p:cNvPr id="118" name="Metin kutusu 117">
              <a:extLst>
                <a:ext uri="{FF2B5EF4-FFF2-40B4-BE49-F238E27FC236}">
                  <a16:creationId xmlns:a16="http://schemas.microsoft.com/office/drawing/2014/main" xmlns="" id="{7411C398-F42D-4353-8E12-2A2636EE14C8}"/>
                </a:ext>
              </a:extLst>
            </p:cNvPr>
            <p:cNvSpPr txBox="1"/>
            <p:nvPr/>
          </p:nvSpPr>
          <p:spPr>
            <a:xfrm>
              <a:off x="3337161" y="5722369"/>
              <a:ext cx="3302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/>
                <a:t>Coğrafi Bilgi Sistemleri – </a:t>
              </a:r>
              <a:r>
                <a:rPr lang="tr-TR" sz="1100" b="1" dirty="0"/>
                <a:t>S</a:t>
              </a:r>
              <a:r>
                <a:rPr lang="tr-TR" sz="1100" b="1" dirty="0" smtClean="0"/>
                <a:t>elçuk </a:t>
              </a:r>
              <a:r>
                <a:rPr lang="tr-TR" sz="1100" b="1" dirty="0" err="1" smtClean="0"/>
                <a:t>Uni.Çumra</a:t>
              </a:r>
              <a:r>
                <a:rPr lang="tr-TR" sz="1100" b="1" dirty="0" smtClean="0"/>
                <a:t> </a:t>
              </a:r>
              <a:r>
                <a:rPr lang="tr-TR" sz="1100" b="1" dirty="0" err="1" smtClean="0"/>
                <a:t>Myo</a:t>
              </a:r>
              <a:endParaRPr lang="tr-TR" sz="1100" b="1" dirty="0" smtClean="0"/>
            </a:p>
          </p:txBody>
        </p:sp>
        <p:cxnSp>
          <p:nvCxnSpPr>
            <p:cNvPr id="113" name="Düz Bağlayıcı 112"/>
            <p:cNvCxnSpPr/>
            <p:nvPr/>
          </p:nvCxnSpPr>
          <p:spPr>
            <a:xfrm>
              <a:off x="2063992" y="5773217"/>
              <a:ext cx="445" cy="1224000"/>
            </a:xfrm>
            <a:prstGeom prst="line">
              <a:avLst/>
            </a:prstGeom>
            <a:ln w="19050">
              <a:solidFill>
                <a:srgbClr val="2F42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Düz Bağlayıcı 113"/>
            <p:cNvCxnSpPr/>
            <p:nvPr/>
          </p:nvCxnSpPr>
          <p:spPr>
            <a:xfrm flipV="1">
              <a:off x="2340474" y="5603411"/>
              <a:ext cx="4463333" cy="10758"/>
            </a:xfrm>
            <a:prstGeom prst="line">
              <a:avLst/>
            </a:prstGeom>
            <a:ln w="28575">
              <a:solidFill>
                <a:srgbClr val="2F4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Metin kutusu 114"/>
            <p:cNvSpPr txBox="1"/>
            <p:nvPr/>
          </p:nvSpPr>
          <p:spPr>
            <a:xfrm>
              <a:off x="2280100" y="5337760"/>
              <a:ext cx="725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b="1" dirty="0" smtClean="0"/>
                <a:t>EĞİTİM</a:t>
              </a:r>
              <a:endParaRPr lang="tr-TR" sz="1400" b="1" dirty="0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007670" y="571921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B4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997588" y="6994948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B4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6" name="Freeform 139"/>
            <p:cNvSpPr>
              <a:spLocks noChangeAspect="1" noEditPoints="1"/>
            </p:cNvSpPr>
            <p:nvPr/>
          </p:nvSpPr>
          <p:spPr bwMode="auto">
            <a:xfrm>
              <a:off x="2009858" y="5435411"/>
              <a:ext cx="252000" cy="168000"/>
            </a:xfrm>
            <a:custGeom>
              <a:avLst/>
              <a:gdLst>
                <a:gd name="T0" fmla="*/ 90 w 91"/>
                <a:gd name="T1" fmla="*/ 17 h 61"/>
                <a:gd name="T2" fmla="*/ 46 w 91"/>
                <a:gd name="T3" fmla="*/ 31 h 61"/>
                <a:gd name="T4" fmla="*/ 45 w 91"/>
                <a:gd name="T5" fmla="*/ 31 h 61"/>
                <a:gd name="T6" fmla="*/ 45 w 91"/>
                <a:gd name="T7" fmla="*/ 31 h 61"/>
                <a:gd name="T8" fmla="*/ 19 w 91"/>
                <a:gd name="T9" fmla="*/ 22 h 61"/>
                <a:gd name="T10" fmla="*/ 15 w 91"/>
                <a:gd name="T11" fmla="*/ 34 h 61"/>
                <a:gd name="T12" fmla="*/ 18 w 91"/>
                <a:gd name="T13" fmla="*/ 38 h 61"/>
                <a:gd name="T14" fmla="*/ 16 w 91"/>
                <a:gd name="T15" fmla="*/ 42 h 61"/>
                <a:gd name="T16" fmla="*/ 18 w 91"/>
                <a:gd name="T17" fmla="*/ 59 h 61"/>
                <a:gd name="T18" fmla="*/ 17 w 91"/>
                <a:gd name="T19" fmla="*/ 60 h 61"/>
                <a:gd name="T20" fmla="*/ 17 w 91"/>
                <a:gd name="T21" fmla="*/ 61 h 61"/>
                <a:gd name="T22" fmla="*/ 9 w 91"/>
                <a:gd name="T23" fmla="*/ 61 h 61"/>
                <a:gd name="T24" fmla="*/ 8 w 91"/>
                <a:gd name="T25" fmla="*/ 60 h 61"/>
                <a:gd name="T26" fmla="*/ 8 w 91"/>
                <a:gd name="T27" fmla="*/ 59 h 61"/>
                <a:gd name="T28" fmla="*/ 10 w 91"/>
                <a:gd name="T29" fmla="*/ 42 h 61"/>
                <a:gd name="T30" fmla="*/ 8 w 91"/>
                <a:gd name="T31" fmla="*/ 38 h 61"/>
                <a:gd name="T32" fmla="*/ 10 w 91"/>
                <a:gd name="T33" fmla="*/ 34 h 61"/>
                <a:gd name="T34" fmla="*/ 14 w 91"/>
                <a:gd name="T35" fmla="*/ 21 h 61"/>
                <a:gd name="T36" fmla="*/ 1 w 91"/>
                <a:gd name="T37" fmla="*/ 17 h 61"/>
                <a:gd name="T38" fmla="*/ 0 w 91"/>
                <a:gd name="T39" fmla="*/ 16 h 61"/>
                <a:gd name="T40" fmla="*/ 1 w 91"/>
                <a:gd name="T41" fmla="*/ 14 h 61"/>
                <a:gd name="T42" fmla="*/ 45 w 91"/>
                <a:gd name="T43" fmla="*/ 1 h 61"/>
                <a:gd name="T44" fmla="*/ 45 w 91"/>
                <a:gd name="T45" fmla="*/ 0 h 61"/>
                <a:gd name="T46" fmla="*/ 46 w 91"/>
                <a:gd name="T47" fmla="*/ 1 h 61"/>
                <a:gd name="T48" fmla="*/ 90 w 91"/>
                <a:gd name="T49" fmla="*/ 14 h 61"/>
                <a:gd name="T50" fmla="*/ 91 w 91"/>
                <a:gd name="T51" fmla="*/ 16 h 61"/>
                <a:gd name="T52" fmla="*/ 90 w 91"/>
                <a:gd name="T53" fmla="*/ 17 h 61"/>
                <a:gd name="T54" fmla="*/ 71 w 91"/>
                <a:gd name="T55" fmla="*/ 41 h 61"/>
                <a:gd name="T56" fmla="*/ 45 w 91"/>
                <a:gd name="T57" fmla="*/ 51 h 61"/>
                <a:gd name="T58" fmla="*/ 20 w 91"/>
                <a:gd name="T59" fmla="*/ 41 h 61"/>
                <a:gd name="T60" fmla="*/ 21 w 91"/>
                <a:gd name="T61" fmla="*/ 28 h 61"/>
                <a:gd name="T62" fmla="*/ 44 w 91"/>
                <a:gd name="T63" fmla="*/ 35 h 61"/>
                <a:gd name="T64" fmla="*/ 45 w 91"/>
                <a:gd name="T65" fmla="*/ 36 h 61"/>
                <a:gd name="T66" fmla="*/ 47 w 91"/>
                <a:gd name="T67" fmla="*/ 35 h 61"/>
                <a:gd name="T68" fmla="*/ 70 w 91"/>
                <a:gd name="T69" fmla="*/ 28 h 61"/>
                <a:gd name="T70" fmla="*/ 71 w 91"/>
                <a:gd name="T71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1">
                  <a:moveTo>
                    <a:pt x="90" y="17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4"/>
                    <a:pt x="16" y="29"/>
                    <a:pt x="15" y="34"/>
                  </a:cubicBezTo>
                  <a:cubicBezTo>
                    <a:pt x="17" y="35"/>
                    <a:pt x="18" y="36"/>
                    <a:pt x="18" y="38"/>
                  </a:cubicBezTo>
                  <a:cubicBezTo>
                    <a:pt x="18" y="40"/>
                    <a:pt x="17" y="41"/>
                    <a:pt x="16" y="4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0"/>
                    <a:pt x="18" y="60"/>
                    <a:pt x="17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1"/>
                    <a:pt x="8" y="40"/>
                    <a:pt x="8" y="38"/>
                  </a:cubicBezTo>
                  <a:cubicBezTo>
                    <a:pt x="8" y="36"/>
                    <a:pt x="9" y="35"/>
                    <a:pt x="10" y="34"/>
                  </a:cubicBezTo>
                  <a:cubicBezTo>
                    <a:pt x="11" y="29"/>
                    <a:pt x="12" y="24"/>
                    <a:pt x="14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0" y="16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5"/>
                    <a:pt x="91" y="15"/>
                    <a:pt x="91" y="16"/>
                  </a:cubicBezTo>
                  <a:cubicBezTo>
                    <a:pt x="91" y="16"/>
                    <a:pt x="90" y="17"/>
                    <a:pt x="90" y="17"/>
                  </a:cubicBezTo>
                  <a:close/>
                  <a:moveTo>
                    <a:pt x="71" y="41"/>
                  </a:moveTo>
                  <a:cubicBezTo>
                    <a:pt x="71" y="46"/>
                    <a:pt x="59" y="51"/>
                    <a:pt x="45" y="51"/>
                  </a:cubicBezTo>
                  <a:cubicBezTo>
                    <a:pt x="32" y="51"/>
                    <a:pt x="20" y="46"/>
                    <a:pt x="20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5" y="36"/>
                    <a:pt x="45" y="36"/>
                  </a:cubicBezTo>
                  <a:cubicBezTo>
                    <a:pt x="46" y="36"/>
                    <a:pt x="47" y="36"/>
                    <a:pt x="47" y="35"/>
                  </a:cubicBezTo>
                  <a:cubicBezTo>
                    <a:pt x="70" y="28"/>
                    <a:pt x="70" y="28"/>
                    <a:pt x="70" y="28"/>
                  </a:cubicBezTo>
                  <a:lnTo>
                    <a:pt x="71" y="41"/>
                  </a:lnTo>
                  <a:close/>
                </a:path>
              </a:pathLst>
            </a:custGeom>
            <a:solidFill>
              <a:srgbClr val="2F4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Metin Yer Tutucusu 9"/>
          <p:cNvSpPr>
            <a:spLocks noGrp="1"/>
          </p:cNvSpPr>
          <p:nvPr>
            <p:ph type="body" idx="1"/>
          </p:nvPr>
        </p:nvSpPr>
        <p:spPr>
          <a:xfrm>
            <a:off x="2278191" y="2541433"/>
            <a:ext cx="4534374" cy="2185645"/>
          </a:xfrm>
        </p:spPr>
        <p:txBody>
          <a:bodyPr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r>
              <a:rPr lang="tr-T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programlarını iyi derecede kullanabilen,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ilişkisel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SQL sorgular yapabilme,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GeoServer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etkileşim 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GeoSERVER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Open Street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etkileşim</a:t>
            </a:r>
            <a:r>
              <a:rPr lang="tr-T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Web tabanlı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uygulamarı</a:t>
            </a:r>
            <a:r>
              <a:rPr lang="tr-T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yapabime</a:t>
            </a:r>
            <a:endParaRPr lang="tr-T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1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1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1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11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endParaRPr lang="tr-TR" sz="11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6" descr="C:\Users\emre\Desktop\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7" r="-2" b="2582"/>
          <a:stretch/>
        </p:blipFill>
        <p:spPr bwMode="auto">
          <a:xfrm>
            <a:off x="422442" y="114669"/>
            <a:ext cx="972000" cy="9889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grpSp>
        <p:nvGrpSpPr>
          <p:cNvPr id="3" name="Grup 2"/>
          <p:cNvGrpSpPr/>
          <p:nvPr/>
        </p:nvGrpSpPr>
        <p:grpSpPr>
          <a:xfrm>
            <a:off x="-365270" y="1691923"/>
            <a:ext cx="2369543" cy="6788848"/>
            <a:chOff x="-325943" y="1303598"/>
            <a:chExt cx="2369543" cy="6788848"/>
          </a:xfrm>
        </p:grpSpPr>
        <p:sp>
          <p:nvSpPr>
            <p:cNvPr id="51" name="Metin kutusu 50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347695" y="2963954"/>
              <a:ext cx="1675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bs.uzm.sef.34@gmail.com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2" y="1672757"/>
              <a:ext cx="13110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ADRES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101"/>
            <p:cNvSpPr>
              <a:spLocks noChangeAspect="1" noEditPoints="1"/>
            </p:cNvSpPr>
            <p:nvPr/>
          </p:nvSpPr>
          <p:spPr bwMode="auto">
            <a:xfrm>
              <a:off x="376343" y="1760478"/>
              <a:ext cx="108000" cy="173690"/>
            </a:xfrm>
            <a:custGeom>
              <a:avLst/>
              <a:gdLst>
                <a:gd name="T0" fmla="*/ 41 w 82"/>
                <a:gd name="T1" fmla="*/ 65 h 132"/>
                <a:gd name="T2" fmla="*/ 18 w 82"/>
                <a:gd name="T3" fmla="*/ 42 h 132"/>
                <a:gd name="T4" fmla="*/ 41 w 82"/>
                <a:gd name="T5" fmla="*/ 18 h 132"/>
                <a:gd name="T6" fmla="*/ 65 w 82"/>
                <a:gd name="T7" fmla="*/ 42 h 132"/>
                <a:gd name="T8" fmla="*/ 41 w 82"/>
                <a:gd name="T9" fmla="*/ 65 h 132"/>
                <a:gd name="T10" fmla="*/ 41 w 82"/>
                <a:gd name="T11" fmla="*/ 0 h 132"/>
                <a:gd name="T12" fmla="*/ 0 w 82"/>
                <a:gd name="T13" fmla="*/ 41 h 132"/>
                <a:gd name="T14" fmla="*/ 41 w 82"/>
                <a:gd name="T15" fmla="*/ 132 h 132"/>
                <a:gd name="T16" fmla="*/ 82 w 82"/>
                <a:gd name="T17" fmla="*/ 41 h 132"/>
                <a:gd name="T18" fmla="*/ 41 w 82"/>
                <a:gd name="T1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2">
                  <a:moveTo>
                    <a:pt x="41" y="65"/>
                  </a:moveTo>
                  <a:cubicBezTo>
                    <a:pt x="28" y="65"/>
                    <a:pt x="18" y="55"/>
                    <a:pt x="18" y="42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54" y="18"/>
                    <a:pt x="65" y="29"/>
                    <a:pt x="65" y="42"/>
                  </a:cubicBezTo>
                  <a:cubicBezTo>
                    <a:pt x="65" y="55"/>
                    <a:pt x="54" y="65"/>
                    <a:pt x="41" y="65"/>
                  </a:cubicBezTo>
                  <a:close/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81"/>
                    <a:pt x="41" y="132"/>
                    <a:pt x="41" y="132"/>
                  </a:cubicBezTo>
                  <a:cubicBezTo>
                    <a:pt x="41" y="132"/>
                    <a:pt x="82" y="8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 noChangeAspect="1"/>
            </p:cNvSpPr>
            <p:nvPr/>
          </p:nvSpPr>
          <p:spPr bwMode="auto">
            <a:xfrm>
              <a:off x="347695" y="2472235"/>
              <a:ext cx="144000" cy="143211"/>
            </a:xfrm>
            <a:custGeom>
              <a:avLst/>
              <a:gdLst>
                <a:gd name="T0" fmla="*/ 89 w 154"/>
                <a:gd name="T1" fmla="*/ 89 h 153"/>
                <a:gd name="T2" fmla="*/ 54 w 154"/>
                <a:gd name="T3" fmla="*/ 109 h 153"/>
                <a:gd name="T4" fmla="*/ 20 w 154"/>
                <a:gd name="T5" fmla="*/ 108 h 153"/>
                <a:gd name="T6" fmla="*/ 24 w 154"/>
                <a:gd name="T7" fmla="*/ 143 h 153"/>
                <a:gd name="T8" fmla="*/ 108 w 154"/>
                <a:gd name="T9" fmla="*/ 107 h 153"/>
                <a:gd name="T10" fmla="*/ 144 w 154"/>
                <a:gd name="T11" fmla="*/ 23 h 153"/>
                <a:gd name="T12" fmla="*/ 109 w 154"/>
                <a:gd name="T13" fmla="*/ 19 h 153"/>
                <a:gd name="T14" fmla="*/ 110 w 154"/>
                <a:gd name="T15" fmla="*/ 53 h 153"/>
                <a:gd name="T16" fmla="*/ 89 w 154"/>
                <a:gd name="T17" fmla="*/ 8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89" y="89"/>
                  </a:moveTo>
                  <a:cubicBezTo>
                    <a:pt x="76" y="102"/>
                    <a:pt x="60" y="115"/>
                    <a:pt x="54" y="109"/>
                  </a:cubicBezTo>
                  <a:cubicBezTo>
                    <a:pt x="45" y="100"/>
                    <a:pt x="40" y="92"/>
                    <a:pt x="20" y="108"/>
                  </a:cubicBezTo>
                  <a:cubicBezTo>
                    <a:pt x="0" y="124"/>
                    <a:pt x="16" y="134"/>
                    <a:pt x="24" y="143"/>
                  </a:cubicBezTo>
                  <a:cubicBezTo>
                    <a:pt x="34" y="153"/>
                    <a:pt x="71" y="143"/>
                    <a:pt x="108" y="107"/>
                  </a:cubicBezTo>
                  <a:cubicBezTo>
                    <a:pt x="144" y="70"/>
                    <a:pt x="154" y="33"/>
                    <a:pt x="144" y="23"/>
                  </a:cubicBezTo>
                  <a:cubicBezTo>
                    <a:pt x="135" y="15"/>
                    <a:pt x="125" y="0"/>
                    <a:pt x="109" y="19"/>
                  </a:cubicBezTo>
                  <a:cubicBezTo>
                    <a:pt x="93" y="39"/>
                    <a:pt x="101" y="44"/>
                    <a:pt x="110" y="53"/>
                  </a:cubicBezTo>
                  <a:cubicBezTo>
                    <a:pt x="116" y="59"/>
                    <a:pt x="103" y="75"/>
                    <a:pt x="89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2" y="2378963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TELEFON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Freeform 221"/>
            <p:cNvSpPr>
              <a:spLocks noChangeAspect="1" noEditPoints="1"/>
            </p:cNvSpPr>
            <p:nvPr/>
          </p:nvSpPr>
          <p:spPr bwMode="auto">
            <a:xfrm>
              <a:off x="358343" y="2883802"/>
              <a:ext cx="144000" cy="89766"/>
            </a:xfrm>
            <a:custGeom>
              <a:avLst/>
              <a:gdLst>
                <a:gd name="T0" fmla="*/ 125 w 130"/>
                <a:gd name="T1" fmla="*/ 21 h 81"/>
                <a:gd name="T2" fmla="*/ 71 w 130"/>
                <a:gd name="T3" fmla="*/ 49 h 81"/>
                <a:gd name="T4" fmla="*/ 65 w 130"/>
                <a:gd name="T5" fmla="*/ 51 h 81"/>
                <a:gd name="T6" fmla="*/ 59 w 130"/>
                <a:gd name="T7" fmla="*/ 49 h 81"/>
                <a:gd name="T8" fmla="*/ 5 w 130"/>
                <a:gd name="T9" fmla="*/ 21 h 81"/>
                <a:gd name="T10" fmla="*/ 2 w 130"/>
                <a:gd name="T11" fmla="*/ 23 h 81"/>
                <a:gd name="T12" fmla="*/ 2 w 130"/>
                <a:gd name="T13" fmla="*/ 74 h 81"/>
                <a:gd name="T14" fmla="*/ 9 w 130"/>
                <a:gd name="T15" fmla="*/ 81 h 81"/>
                <a:gd name="T16" fmla="*/ 121 w 130"/>
                <a:gd name="T17" fmla="*/ 81 h 81"/>
                <a:gd name="T18" fmla="*/ 128 w 130"/>
                <a:gd name="T19" fmla="*/ 74 h 81"/>
                <a:gd name="T20" fmla="*/ 128 w 130"/>
                <a:gd name="T21" fmla="*/ 23 h 81"/>
                <a:gd name="T22" fmla="*/ 125 w 130"/>
                <a:gd name="T23" fmla="*/ 21 h 81"/>
                <a:gd name="T24" fmla="*/ 6 w 130"/>
                <a:gd name="T25" fmla="*/ 7 h 81"/>
                <a:gd name="T26" fmla="*/ 59 w 130"/>
                <a:gd name="T27" fmla="*/ 35 h 81"/>
                <a:gd name="T28" fmla="*/ 65 w 130"/>
                <a:gd name="T29" fmla="*/ 37 h 81"/>
                <a:gd name="T30" fmla="*/ 71 w 130"/>
                <a:gd name="T31" fmla="*/ 35 h 81"/>
                <a:gd name="T32" fmla="*/ 124 w 130"/>
                <a:gd name="T33" fmla="*/ 7 h 81"/>
                <a:gd name="T34" fmla="*/ 124 w 130"/>
                <a:gd name="T35" fmla="*/ 0 h 81"/>
                <a:gd name="T36" fmla="*/ 6 w 130"/>
                <a:gd name="T37" fmla="*/ 0 h 81"/>
                <a:gd name="T38" fmla="*/ 6 w 130"/>
                <a:gd name="T3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81">
                  <a:moveTo>
                    <a:pt x="125" y="21"/>
                  </a:moveTo>
                  <a:cubicBezTo>
                    <a:pt x="121" y="23"/>
                    <a:pt x="74" y="48"/>
                    <a:pt x="71" y="49"/>
                  </a:cubicBezTo>
                  <a:cubicBezTo>
                    <a:pt x="69" y="51"/>
                    <a:pt x="67" y="51"/>
                    <a:pt x="65" y="51"/>
                  </a:cubicBezTo>
                  <a:cubicBezTo>
                    <a:pt x="63" y="51"/>
                    <a:pt x="61" y="51"/>
                    <a:pt x="59" y="49"/>
                  </a:cubicBezTo>
                  <a:cubicBezTo>
                    <a:pt x="56" y="48"/>
                    <a:pt x="9" y="23"/>
                    <a:pt x="5" y="21"/>
                  </a:cubicBezTo>
                  <a:cubicBezTo>
                    <a:pt x="2" y="20"/>
                    <a:pt x="2" y="22"/>
                    <a:pt x="2" y="23"/>
                  </a:cubicBezTo>
                  <a:cubicBezTo>
                    <a:pt x="2" y="24"/>
                    <a:pt x="2" y="74"/>
                    <a:pt x="2" y="74"/>
                  </a:cubicBezTo>
                  <a:cubicBezTo>
                    <a:pt x="2" y="77"/>
                    <a:pt x="6" y="81"/>
                    <a:pt x="9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4" y="81"/>
                    <a:pt x="128" y="77"/>
                    <a:pt x="128" y="74"/>
                  </a:cubicBezTo>
                  <a:cubicBezTo>
                    <a:pt x="128" y="74"/>
                    <a:pt x="128" y="24"/>
                    <a:pt x="128" y="23"/>
                  </a:cubicBezTo>
                  <a:cubicBezTo>
                    <a:pt x="128" y="22"/>
                    <a:pt x="128" y="20"/>
                    <a:pt x="125" y="21"/>
                  </a:cubicBezTo>
                  <a:close/>
                  <a:moveTo>
                    <a:pt x="6" y="7"/>
                  </a:moveTo>
                  <a:cubicBezTo>
                    <a:pt x="10" y="9"/>
                    <a:pt x="57" y="35"/>
                    <a:pt x="59" y="35"/>
                  </a:cubicBezTo>
                  <a:cubicBezTo>
                    <a:pt x="60" y="36"/>
                    <a:pt x="63" y="37"/>
                    <a:pt x="65" y="37"/>
                  </a:cubicBezTo>
                  <a:cubicBezTo>
                    <a:pt x="67" y="37"/>
                    <a:pt x="70" y="36"/>
                    <a:pt x="71" y="35"/>
                  </a:cubicBezTo>
                  <a:cubicBezTo>
                    <a:pt x="73" y="35"/>
                    <a:pt x="120" y="9"/>
                    <a:pt x="124" y="7"/>
                  </a:cubicBezTo>
                  <a:cubicBezTo>
                    <a:pt x="127" y="5"/>
                    <a:pt x="130" y="0"/>
                    <a:pt x="1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3" y="5"/>
                    <a:pt x="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93" name="Düz Bağlayıcı 92"/>
            <p:cNvCxnSpPr/>
            <p:nvPr/>
          </p:nvCxnSpPr>
          <p:spPr>
            <a:xfrm>
              <a:off x="343126" y="1593303"/>
              <a:ext cx="1610735" cy="14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etin kutusu 94"/>
            <p:cNvSpPr txBox="1"/>
            <p:nvPr/>
          </p:nvSpPr>
          <p:spPr>
            <a:xfrm>
              <a:off x="261530" y="1303598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b="1" dirty="0" smtClean="0">
                  <a:solidFill>
                    <a:schemeClr val="bg1"/>
                  </a:solidFill>
                </a:rPr>
                <a:t>İLETİŞİM</a:t>
              </a:r>
              <a:endParaRPr lang="tr-T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Metin kutusu 128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461769" y="3479513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web_gis</a:t>
              </a:r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_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1" name="Metin kutusu 130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307770" y="1982655"/>
              <a:ext cx="16178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50" dirty="0" smtClean="0">
                  <a:solidFill>
                    <a:schemeClr val="bg1"/>
                  </a:solidFill>
                </a:rPr>
                <a:t>Tuzla/</a:t>
              </a:r>
              <a:r>
                <a:rPr lang="tr-TR" sz="1050" dirty="0" err="1" smtClean="0">
                  <a:solidFill>
                    <a:schemeClr val="bg1"/>
                  </a:solidFill>
                </a:rPr>
                <a:t>istanbul</a:t>
              </a:r>
              <a:r>
                <a:rPr lang="tr-TR" sz="1050" dirty="0" smtClean="0">
                  <a:solidFill>
                    <a:schemeClr val="bg1"/>
                  </a:solidFill>
                </a:rPr>
                <a:t> 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2" name="Metin kutusu 131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461769" y="2543841"/>
              <a:ext cx="1414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0541 684 4155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3" name="Metin kutusu 132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2790062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E-MAİL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2" y="3273758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İNSTAGRAM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Düz Bağlayıcı 134"/>
            <p:cNvCxnSpPr/>
            <p:nvPr/>
          </p:nvCxnSpPr>
          <p:spPr>
            <a:xfrm>
              <a:off x="343126" y="4180047"/>
              <a:ext cx="1610735" cy="14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etin kutusu 135"/>
            <p:cNvSpPr txBox="1"/>
            <p:nvPr/>
          </p:nvSpPr>
          <p:spPr>
            <a:xfrm>
              <a:off x="261530" y="3890342"/>
              <a:ext cx="1399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b="1" dirty="0" smtClean="0">
                  <a:solidFill>
                    <a:schemeClr val="bg1"/>
                  </a:solidFill>
                </a:rPr>
                <a:t>KİŞİSEL BİLGİLER</a:t>
              </a:r>
              <a:endParaRPr lang="tr-T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260"/>
            <p:cNvSpPr>
              <a:spLocks noChangeAspect="1" noEditPoints="1"/>
            </p:cNvSpPr>
            <p:nvPr/>
          </p:nvSpPr>
          <p:spPr bwMode="auto">
            <a:xfrm>
              <a:off x="329242" y="4360958"/>
              <a:ext cx="144000" cy="144000"/>
            </a:xfrm>
            <a:custGeom>
              <a:avLst/>
              <a:gdLst>
                <a:gd name="T0" fmla="*/ 0 w 185"/>
                <a:gd name="T1" fmla="*/ 92 h 185"/>
                <a:gd name="T2" fmla="*/ 123 w 185"/>
                <a:gd name="T3" fmla="*/ 65 h 185"/>
                <a:gd name="T4" fmla="*/ 133 w 185"/>
                <a:gd name="T5" fmla="*/ 59 h 185"/>
                <a:gd name="T6" fmla="*/ 146 w 185"/>
                <a:gd name="T7" fmla="*/ 56 h 185"/>
                <a:gd name="T8" fmla="*/ 143 w 185"/>
                <a:gd name="T9" fmla="*/ 51 h 185"/>
                <a:gd name="T10" fmla="*/ 134 w 185"/>
                <a:gd name="T11" fmla="*/ 43 h 185"/>
                <a:gd name="T12" fmla="*/ 128 w 185"/>
                <a:gd name="T13" fmla="*/ 43 h 185"/>
                <a:gd name="T14" fmla="*/ 123 w 185"/>
                <a:gd name="T15" fmla="*/ 39 h 185"/>
                <a:gd name="T16" fmla="*/ 111 w 185"/>
                <a:gd name="T17" fmla="*/ 35 h 185"/>
                <a:gd name="T18" fmla="*/ 113 w 185"/>
                <a:gd name="T19" fmla="*/ 47 h 185"/>
                <a:gd name="T20" fmla="*/ 108 w 185"/>
                <a:gd name="T21" fmla="*/ 57 h 185"/>
                <a:gd name="T22" fmla="*/ 99 w 185"/>
                <a:gd name="T23" fmla="*/ 50 h 185"/>
                <a:gd name="T24" fmla="*/ 85 w 185"/>
                <a:gd name="T25" fmla="*/ 43 h 185"/>
                <a:gd name="T26" fmla="*/ 89 w 185"/>
                <a:gd name="T27" fmla="*/ 33 h 185"/>
                <a:gd name="T28" fmla="*/ 102 w 185"/>
                <a:gd name="T29" fmla="*/ 28 h 185"/>
                <a:gd name="T30" fmla="*/ 100 w 185"/>
                <a:gd name="T31" fmla="*/ 23 h 185"/>
                <a:gd name="T32" fmla="*/ 91 w 185"/>
                <a:gd name="T33" fmla="*/ 24 h 185"/>
                <a:gd name="T34" fmla="*/ 81 w 185"/>
                <a:gd name="T35" fmla="*/ 18 h 185"/>
                <a:gd name="T36" fmla="*/ 82 w 185"/>
                <a:gd name="T37" fmla="*/ 25 h 185"/>
                <a:gd name="T38" fmla="*/ 76 w 185"/>
                <a:gd name="T39" fmla="*/ 25 h 185"/>
                <a:gd name="T40" fmla="*/ 68 w 185"/>
                <a:gd name="T41" fmla="*/ 19 h 185"/>
                <a:gd name="T42" fmla="*/ 61 w 185"/>
                <a:gd name="T43" fmla="*/ 23 h 185"/>
                <a:gd name="T44" fmla="*/ 69 w 185"/>
                <a:gd name="T45" fmla="*/ 24 h 185"/>
                <a:gd name="T46" fmla="*/ 63 w 185"/>
                <a:gd name="T47" fmla="*/ 28 h 185"/>
                <a:gd name="T48" fmla="*/ 27 w 185"/>
                <a:gd name="T49" fmla="*/ 51 h 185"/>
                <a:gd name="T50" fmla="*/ 32 w 185"/>
                <a:gd name="T51" fmla="*/ 57 h 185"/>
                <a:gd name="T52" fmla="*/ 38 w 185"/>
                <a:gd name="T53" fmla="*/ 65 h 185"/>
                <a:gd name="T54" fmla="*/ 36 w 185"/>
                <a:gd name="T55" fmla="*/ 76 h 185"/>
                <a:gd name="T56" fmla="*/ 43 w 185"/>
                <a:gd name="T57" fmla="*/ 89 h 185"/>
                <a:gd name="T58" fmla="*/ 52 w 185"/>
                <a:gd name="T59" fmla="*/ 103 h 185"/>
                <a:gd name="T60" fmla="*/ 57 w 185"/>
                <a:gd name="T61" fmla="*/ 109 h 185"/>
                <a:gd name="T62" fmla="*/ 51 w 185"/>
                <a:gd name="T63" fmla="*/ 95 h 185"/>
                <a:gd name="T64" fmla="*/ 61 w 185"/>
                <a:gd name="T65" fmla="*/ 108 h 185"/>
                <a:gd name="T66" fmla="*/ 73 w 185"/>
                <a:gd name="T67" fmla="*/ 122 h 185"/>
                <a:gd name="T68" fmla="*/ 89 w 185"/>
                <a:gd name="T69" fmla="*/ 129 h 185"/>
                <a:gd name="T70" fmla="*/ 103 w 185"/>
                <a:gd name="T71" fmla="*/ 140 h 185"/>
                <a:gd name="T72" fmla="*/ 108 w 185"/>
                <a:gd name="T73" fmla="*/ 138 h 185"/>
                <a:gd name="T74" fmla="*/ 102 w 185"/>
                <a:gd name="T75" fmla="*/ 129 h 185"/>
                <a:gd name="T76" fmla="*/ 95 w 185"/>
                <a:gd name="T77" fmla="*/ 126 h 185"/>
                <a:gd name="T78" fmla="*/ 94 w 185"/>
                <a:gd name="T79" fmla="*/ 115 h 185"/>
                <a:gd name="T80" fmla="*/ 83 w 185"/>
                <a:gd name="T81" fmla="*/ 120 h 185"/>
                <a:gd name="T82" fmla="*/ 81 w 185"/>
                <a:gd name="T83" fmla="*/ 101 h 185"/>
                <a:gd name="T84" fmla="*/ 89 w 185"/>
                <a:gd name="T85" fmla="*/ 99 h 185"/>
                <a:gd name="T86" fmla="*/ 95 w 185"/>
                <a:gd name="T87" fmla="*/ 97 h 185"/>
                <a:gd name="T88" fmla="*/ 103 w 185"/>
                <a:gd name="T89" fmla="*/ 101 h 185"/>
                <a:gd name="T90" fmla="*/ 107 w 185"/>
                <a:gd name="T91" fmla="*/ 99 h 185"/>
                <a:gd name="T92" fmla="*/ 113 w 185"/>
                <a:gd name="T93" fmla="*/ 86 h 185"/>
                <a:gd name="T94" fmla="*/ 112 w 185"/>
                <a:gd name="T95" fmla="*/ 82 h 185"/>
                <a:gd name="T96" fmla="*/ 121 w 185"/>
                <a:gd name="T97" fmla="*/ 75 h 185"/>
                <a:gd name="T98" fmla="*/ 128 w 185"/>
                <a:gd name="T99" fmla="*/ 69 h 185"/>
                <a:gd name="T100" fmla="*/ 132 w 185"/>
                <a:gd name="T101" fmla="*/ 63 h 185"/>
                <a:gd name="T102" fmla="*/ 123 w 185"/>
                <a:gd name="T103" fmla="*/ 65 h 185"/>
                <a:gd name="T104" fmla="*/ 142 w 185"/>
                <a:gd name="T105" fmla="*/ 143 h 185"/>
                <a:gd name="T106" fmla="*/ 131 w 185"/>
                <a:gd name="T107" fmla="*/ 138 h 185"/>
                <a:gd name="T108" fmla="*/ 121 w 185"/>
                <a:gd name="T109" fmla="*/ 138 h 185"/>
                <a:gd name="T110" fmla="*/ 114 w 185"/>
                <a:gd name="T111" fmla="*/ 137 h 185"/>
                <a:gd name="T112" fmla="*/ 111 w 185"/>
                <a:gd name="T113" fmla="*/ 147 h 185"/>
                <a:gd name="T114" fmla="*/ 108 w 185"/>
                <a:gd name="T115" fmla="*/ 161 h 185"/>
                <a:gd name="T116" fmla="*/ 148 w 185"/>
                <a:gd name="T117" fmla="*/ 14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5" h="185">
                  <a:moveTo>
                    <a:pt x="185" y="92"/>
                  </a:moveTo>
                  <a:cubicBezTo>
                    <a:pt x="185" y="143"/>
                    <a:pt x="144" y="185"/>
                    <a:pt x="93" y="185"/>
                  </a:cubicBezTo>
                  <a:cubicBezTo>
                    <a:pt x="42" y="185"/>
                    <a:pt x="0" y="143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44" y="0"/>
                    <a:pt x="185" y="41"/>
                    <a:pt x="185" y="92"/>
                  </a:cubicBezTo>
                  <a:close/>
                  <a:moveTo>
                    <a:pt x="123" y="65"/>
                  </a:moveTo>
                  <a:cubicBezTo>
                    <a:pt x="123" y="65"/>
                    <a:pt x="124" y="63"/>
                    <a:pt x="124" y="62"/>
                  </a:cubicBezTo>
                  <a:cubicBezTo>
                    <a:pt x="125" y="61"/>
                    <a:pt x="126" y="61"/>
                    <a:pt x="127" y="60"/>
                  </a:cubicBezTo>
                  <a:cubicBezTo>
                    <a:pt x="129" y="59"/>
                    <a:pt x="131" y="59"/>
                    <a:pt x="133" y="59"/>
                  </a:cubicBezTo>
                  <a:cubicBezTo>
                    <a:pt x="135" y="58"/>
                    <a:pt x="138" y="58"/>
                    <a:pt x="139" y="60"/>
                  </a:cubicBezTo>
                  <a:cubicBezTo>
                    <a:pt x="142" y="57"/>
                    <a:pt x="142" y="57"/>
                    <a:pt x="142" y="57"/>
                  </a:cubicBezTo>
                  <a:cubicBezTo>
                    <a:pt x="143" y="57"/>
                    <a:pt x="145" y="57"/>
                    <a:pt x="146" y="56"/>
                  </a:cubicBezTo>
                  <a:cubicBezTo>
                    <a:pt x="146" y="55"/>
                    <a:pt x="146" y="53"/>
                    <a:pt x="146" y="53"/>
                  </a:cubicBezTo>
                  <a:cubicBezTo>
                    <a:pt x="144" y="53"/>
                    <a:pt x="143" y="51"/>
                    <a:pt x="143" y="50"/>
                  </a:cubicBezTo>
                  <a:cubicBezTo>
                    <a:pt x="143" y="50"/>
                    <a:pt x="143" y="50"/>
                    <a:pt x="143" y="51"/>
                  </a:cubicBezTo>
                  <a:cubicBezTo>
                    <a:pt x="143" y="49"/>
                    <a:pt x="140" y="50"/>
                    <a:pt x="140" y="50"/>
                  </a:cubicBezTo>
                  <a:cubicBezTo>
                    <a:pt x="137" y="49"/>
                    <a:pt x="137" y="47"/>
                    <a:pt x="136" y="45"/>
                  </a:cubicBezTo>
                  <a:cubicBezTo>
                    <a:pt x="136" y="44"/>
                    <a:pt x="135" y="44"/>
                    <a:pt x="134" y="43"/>
                  </a:cubicBezTo>
                  <a:cubicBezTo>
                    <a:pt x="134" y="42"/>
                    <a:pt x="133" y="40"/>
                    <a:pt x="132" y="40"/>
                  </a:cubicBezTo>
                  <a:cubicBezTo>
                    <a:pt x="132" y="40"/>
                    <a:pt x="130" y="43"/>
                    <a:pt x="130" y="43"/>
                  </a:cubicBezTo>
                  <a:cubicBezTo>
                    <a:pt x="129" y="42"/>
                    <a:pt x="128" y="43"/>
                    <a:pt x="128" y="43"/>
                  </a:cubicBezTo>
                  <a:cubicBezTo>
                    <a:pt x="127" y="44"/>
                    <a:pt x="126" y="44"/>
                    <a:pt x="126" y="44"/>
                  </a:cubicBezTo>
                  <a:cubicBezTo>
                    <a:pt x="128" y="43"/>
                    <a:pt x="125" y="42"/>
                    <a:pt x="123" y="42"/>
                  </a:cubicBezTo>
                  <a:cubicBezTo>
                    <a:pt x="125" y="42"/>
                    <a:pt x="124" y="40"/>
                    <a:pt x="123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38"/>
                    <a:pt x="120" y="37"/>
                    <a:pt x="119" y="36"/>
                  </a:cubicBezTo>
                  <a:cubicBezTo>
                    <a:pt x="118" y="36"/>
                    <a:pt x="112" y="35"/>
                    <a:pt x="111" y="35"/>
                  </a:cubicBezTo>
                  <a:cubicBezTo>
                    <a:pt x="110" y="36"/>
                    <a:pt x="112" y="39"/>
                    <a:pt x="112" y="40"/>
                  </a:cubicBezTo>
                  <a:cubicBezTo>
                    <a:pt x="112" y="41"/>
                    <a:pt x="110" y="42"/>
                    <a:pt x="110" y="43"/>
                  </a:cubicBezTo>
                  <a:cubicBezTo>
                    <a:pt x="110" y="45"/>
                    <a:pt x="114" y="44"/>
                    <a:pt x="113" y="47"/>
                  </a:cubicBezTo>
                  <a:cubicBezTo>
                    <a:pt x="112" y="49"/>
                    <a:pt x="110" y="49"/>
                    <a:pt x="109" y="51"/>
                  </a:cubicBezTo>
                  <a:cubicBezTo>
                    <a:pt x="108" y="52"/>
                    <a:pt x="109" y="54"/>
                    <a:pt x="110" y="55"/>
                  </a:cubicBezTo>
                  <a:cubicBezTo>
                    <a:pt x="111" y="55"/>
                    <a:pt x="109" y="57"/>
                    <a:pt x="108" y="57"/>
                  </a:cubicBezTo>
                  <a:cubicBezTo>
                    <a:pt x="106" y="58"/>
                    <a:pt x="105" y="55"/>
                    <a:pt x="104" y="53"/>
                  </a:cubicBezTo>
                  <a:cubicBezTo>
                    <a:pt x="104" y="52"/>
                    <a:pt x="104" y="50"/>
                    <a:pt x="102" y="49"/>
                  </a:cubicBezTo>
                  <a:cubicBezTo>
                    <a:pt x="101" y="49"/>
                    <a:pt x="99" y="49"/>
                    <a:pt x="99" y="50"/>
                  </a:cubicBezTo>
                  <a:cubicBezTo>
                    <a:pt x="98" y="48"/>
                    <a:pt x="95" y="47"/>
                    <a:pt x="94" y="46"/>
                  </a:cubicBezTo>
                  <a:cubicBezTo>
                    <a:pt x="91" y="46"/>
                    <a:pt x="89" y="46"/>
                    <a:pt x="87" y="46"/>
                  </a:cubicBezTo>
                  <a:cubicBezTo>
                    <a:pt x="88" y="46"/>
                    <a:pt x="87" y="42"/>
                    <a:pt x="85" y="43"/>
                  </a:cubicBezTo>
                  <a:cubicBezTo>
                    <a:pt x="85" y="42"/>
                    <a:pt x="85" y="40"/>
                    <a:pt x="85" y="39"/>
                  </a:cubicBezTo>
                  <a:cubicBezTo>
                    <a:pt x="85" y="38"/>
                    <a:pt x="86" y="37"/>
                    <a:pt x="87" y="36"/>
                  </a:cubicBezTo>
                  <a:cubicBezTo>
                    <a:pt x="87" y="36"/>
                    <a:pt x="89" y="33"/>
                    <a:pt x="89" y="33"/>
                  </a:cubicBezTo>
                  <a:cubicBezTo>
                    <a:pt x="91" y="33"/>
                    <a:pt x="93" y="33"/>
                    <a:pt x="95" y="32"/>
                  </a:cubicBezTo>
                  <a:cubicBezTo>
                    <a:pt x="96" y="30"/>
                    <a:pt x="96" y="29"/>
                    <a:pt x="97" y="27"/>
                  </a:cubicBezTo>
                  <a:cubicBezTo>
                    <a:pt x="99" y="26"/>
                    <a:pt x="101" y="28"/>
                    <a:pt x="102" y="28"/>
                  </a:cubicBezTo>
                  <a:cubicBezTo>
                    <a:pt x="105" y="28"/>
                    <a:pt x="105" y="26"/>
                    <a:pt x="103" y="24"/>
                  </a:cubicBezTo>
                  <a:cubicBezTo>
                    <a:pt x="105" y="24"/>
                    <a:pt x="104" y="22"/>
                    <a:pt x="103" y="21"/>
                  </a:cubicBezTo>
                  <a:cubicBezTo>
                    <a:pt x="102" y="21"/>
                    <a:pt x="98" y="22"/>
                    <a:pt x="100" y="23"/>
                  </a:cubicBezTo>
                  <a:cubicBezTo>
                    <a:pt x="99" y="23"/>
                    <a:pt x="96" y="29"/>
                    <a:pt x="95" y="26"/>
                  </a:cubicBezTo>
                  <a:cubicBezTo>
                    <a:pt x="94" y="25"/>
                    <a:pt x="94" y="22"/>
                    <a:pt x="93" y="22"/>
                  </a:cubicBezTo>
                  <a:cubicBezTo>
                    <a:pt x="92" y="22"/>
                    <a:pt x="91" y="23"/>
                    <a:pt x="91" y="24"/>
                  </a:cubicBezTo>
                  <a:cubicBezTo>
                    <a:pt x="92" y="23"/>
                    <a:pt x="88" y="21"/>
                    <a:pt x="87" y="21"/>
                  </a:cubicBezTo>
                  <a:cubicBezTo>
                    <a:pt x="89" y="20"/>
                    <a:pt x="87" y="19"/>
                    <a:pt x="86" y="18"/>
                  </a:cubicBezTo>
                  <a:cubicBezTo>
                    <a:pt x="85" y="17"/>
                    <a:pt x="82" y="17"/>
                    <a:pt x="81" y="18"/>
                  </a:cubicBezTo>
                  <a:cubicBezTo>
                    <a:pt x="79" y="21"/>
                    <a:pt x="83" y="21"/>
                    <a:pt x="85" y="22"/>
                  </a:cubicBezTo>
                  <a:cubicBezTo>
                    <a:pt x="85" y="22"/>
                    <a:pt x="86" y="23"/>
                    <a:pt x="86" y="23"/>
                  </a:cubicBezTo>
                  <a:cubicBezTo>
                    <a:pt x="85" y="24"/>
                    <a:pt x="83" y="24"/>
                    <a:pt x="82" y="25"/>
                  </a:cubicBezTo>
                  <a:cubicBezTo>
                    <a:pt x="82" y="26"/>
                    <a:pt x="83" y="27"/>
                    <a:pt x="82" y="28"/>
                  </a:cubicBezTo>
                  <a:cubicBezTo>
                    <a:pt x="81" y="27"/>
                    <a:pt x="81" y="25"/>
                    <a:pt x="80" y="24"/>
                  </a:cubicBezTo>
                  <a:cubicBezTo>
                    <a:pt x="81" y="26"/>
                    <a:pt x="76" y="25"/>
                    <a:pt x="76" y="25"/>
                  </a:cubicBezTo>
                  <a:cubicBezTo>
                    <a:pt x="74" y="25"/>
                    <a:pt x="71" y="26"/>
                    <a:pt x="70" y="24"/>
                  </a:cubicBezTo>
                  <a:cubicBezTo>
                    <a:pt x="70" y="24"/>
                    <a:pt x="70" y="21"/>
                    <a:pt x="71" y="22"/>
                  </a:cubicBezTo>
                  <a:cubicBezTo>
                    <a:pt x="69" y="21"/>
                    <a:pt x="69" y="20"/>
                    <a:pt x="68" y="19"/>
                  </a:cubicBezTo>
                  <a:cubicBezTo>
                    <a:pt x="64" y="21"/>
                    <a:pt x="60" y="22"/>
                    <a:pt x="57" y="24"/>
                  </a:cubicBezTo>
                  <a:cubicBezTo>
                    <a:pt x="57" y="24"/>
                    <a:pt x="58" y="24"/>
                    <a:pt x="58" y="24"/>
                  </a:cubicBezTo>
                  <a:cubicBezTo>
                    <a:pt x="59" y="24"/>
                    <a:pt x="60" y="23"/>
                    <a:pt x="61" y="23"/>
                  </a:cubicBezTo>
                  <a:cubicBezTo>
                    <a:pt x="62" y="22"/>
                    <a:pt x="65" y="21"/>
                    <a:pt x="66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2"/>
                    <a:pt x="68" y="23"/>
                    <a:pt x="69" y="24"/>
                  </a:cubicBezTo>
                  <a:cubicBezTo>
                    <a:pt x="68" y="24"/>
                    <a:pt x="66" y="24"/>
                    <a:pt x="65" y="24"/>
                  </a:cubicBezTo>
                  <a:cubicBezTo>
                    <a:pt x="65" y="24"/>
                    <a:pt x="63" y="25"/>
                    <a:pt x="63" y="26"/>
                  </a:cubicBezTo>
                  <a:cubicBezTo>
                    <a:pt x="63" y="26"/>
                    <a:pt x="64" y="27"/>
                    <a:pt x="63" y="28"/>
                  </a:cubicBezTo>
                  <a:cubicBezTo>
                    <a:pt x="62" y="27"/>
                    <a:pt x="61" y="25"/>
                    <a:pt x="58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44" y="31"/>
                    <a:pt x="34" y="40"/>
                    <a:pt x="27" y="51"/>
                  </a:cubicBezTo>
                  <a:cubicBezTo>
                    <a:pt x="28" y="52"/>
                    <a:pt x="28" y="52"/>
                    <a:pt x="29" y="52"/>
                  </a:cubicBezTo>
                  <a:cubicBezTo>
                    <a:pt x="30" y="53"/>
                    <a:pt x="29" y="56"/>
                    <a:pt x="31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1"/>
                    <a:pt x="39" y="62"/>
                    <a:pt x="39" y="63"/>
                  </a:cubicBezTo>
                  <a:cubicBezTo>
                    <a:pt x="40" y="63"/>
                    <a:pt x="39" y="64"/>
                    <a:pt x="38" y="65"/>
                  </a:cubicBezTo>
                  <a:cubicBezTo>
                    <a:pt x="38" y="65"/>
                    <a:pt x="36" y="63"/>
                    <a:pt x="36" y="63"/>
                  </a:cubicBezTo>
                  <a:cubicBezTo>
                    <a:pt x="36" y="64"/>
                    <a:pt x="36" y="67"/>
                    <a:pt x="37" y="67"/>
                  </a:cubicBezTo>
                  <a:cubicBezTo>
                    <a:pt x="35" y="67"/>
                    <a:pt x="36" y="74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7"/>
                    <a:pt x="37" y="83"/>
                    <a:pt x="39" y="83"/>
                  </a:cubicBezTo>
                  <a:cubicBezTo>
                    <a:pt x="38" y="83"/>
                    <a:pt x="42" y="88"/>
                    <a:pt x="43" y="89"/>
                  </a:cubicBezTo>
                  <a:cubicBezTo>
                    <a:pt x="44" y="90"/>
                    <a:pt x="46" y="91"/>
                    <a:pt x="47" y="92"/>
                  </a:cubicBezTo>
                  <a:cubicBezTo>
                    <a:pt x="48" y="94"/>
                    <a:pt x="48" y="96"/>
                    <a:pt x="50" y="98"/>
                  </a:cubicBezTo>
                  <a:cubicBezTo>
                    <a:pt x="50" y="99"/>
                    <a:pt x="53" y="101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5"/>
                    <a:pt x="55" y="105"/>
                    <a:pt x="56" y="106"/>
                  </a:cubicBezTo>
                  <a:cubicBezTo>
                    <a:pt x="56" y="107"/>
                    <a:pt x="56" y="110"/>
                    <a:pt x="57" y="109"/>
                  </a:cubicBezTo>
                  <a:cubicBezTo>
                    <a:pt x="57" y="106"/>
                    <a:pt x="56" y="104"/>
                    <a:pt x="54" y="102"/>
                  </a:cubicBezTo>
                  <a:cubicBezTo>
                    <a:pt x="53" y="100"/>
                    <a:pt x="53" y="99"/>
                    <a:pt x="52" y="98"/>
                  </a:cubicBezTo>
                  <a:cubicBezTo>
                    <a:pt x="52" y="97"/>
                    <a:pt x="51" y="96"/>
                    <a:pt x="51" y="95"/>
                  </a:cubicBezTo>
                  <a:cubicBezTo>
                    <a:pt x="51" y="95"/>
                    <a:pt x="54" y="96"/>
                    <a:pt x="54" y="96"/>
                  </a:cubicBezTo>
                  <a:cubicBezTo>
                    <a:pt x="53" y="98"/>
                    <a:pt x="58" y="103"/>
                    <a:pt x="59" y="104"/>
                  </a:cubicBezTo>
                  <a:cubicBezTo>
                    <a:pt x="59" y="105"/>
                    <a:pt x="62" y="108"/>
                    <a:pt x="61" y="108"/>
                  </a:cubicBezTo>
                  <a:cubicBezTo>
                    <a:pt x="62" y="108"/>
                    <a:pt x="64" y="111"/>
                    <a:pt x="65" y="112"/>
                  </a:cubicBezTo>
                  <a:cubicBezTo>
                    <a:pt x="66" y="114"/>
                    <a:pt x="66" y="116"/>
                    <a:pt x="67" y="118"/>
                  </a:cubicBezTo>
                  <a:cubicBezTo>
                    <a:pt x="67" y="120"/>
                    <a:pt x="71" y="121"/>
                    <a:pt x="73" y="122"/>
                  </a:cubicBezTo>
                  <a:cubicBezTo>
                    <a:pt x="74" y="123"/>
                    <a:pt x="76" y="124"/>
                    <a:pt x="78" y="125"/>
                  </a:cubicBezTo>
                  <a:cubicBezTo>
                    <a:pt x="80" y="126"/>
                    <a:pt x="81" y="125"/>
                    <a:pt x="83" y="125"/>
                  </a:cubicBezTo>
                  <a:cubicBezTo>
                    <a:pt x="86" y="124"/>
                    <a:pt x="86" y="128"/>
                    <a:pt x="89" y="129"/>
                  </a:cubicBezTo>
                  <a:cubicBezTo>
                    <a:pt x="90" y="130"/>
                    <a:pt x="94" y="131"/>
                    <a:pt x="95" y="130"/>
                  </a:cubicBezTo>
                  <a:cubicBezTo>
                    <a:pt x="95" y="131"/>
                    <a:pt x="98" y="136"/>
                    <a:pt x="98" y="136"/>
                  </a:cubicBezTo>
                  <a:cubicBezTo>
                    <a:pt x="99" y="137"/>
                    <a:pt x="101" y="138"/>
                    <a:pt x="103" y="140"/>
                  </a:cubicBezTo>
                  <a:cubicBezTo>
                    <a:pt x="103" y="139"/>
                    <a:pt x="103" y="139"/>
                    <a:pt x="103" y="138"/>
                  </a:cubicBezTo>
                  <a:cubicBezTo>
                    <a:pt x="103" y="140"/>
                    <a:pt x="105" y="142"/>
                    <a:pt x="106" y="142"/>
                  </a:cubicBezTo>
                  <a:cubicBezTo>
                    <a:pt x="108" y="142"/>
                    <a:pt x="108" y="139"/>
                    <a:pt x="108" y="138"/>
                  </a:cubicBezTo>
                  <a:cubicBezTo>
                    <a:pt x="106" y="139"/>
                    <a:pt x="104" y="138"/>
                    <a:pt x="102" y="136"/>
                  </a:cubicBezTo>
                  <a:cubicBezTo>
                    <a:pt x="102" y="135"/>
                    <a:pt x="100" y="132"/>
                    <a:pt x="102" y="132"/>
                  </a:cubicBezTo>
                  <a:cubicBezTo>
                    <a:pt x="104" y="132"/>
                    <a:pt x="102" y="130"/>
                    <a:pt x="102" y="129"/>
                  </a:cubicBezTo>
                  <a:cubicBezTo>
                    <a:pt x="102" y="127"/>
                    <a:pt x="100" y="126"/>
                    <a:pt x="99" y="124"/>
                  </a:cubicBezTo>
                  <a:cubicBezTo>
                    <a:pt x="99" y="126"/>
                    <a:pt x="96" y="125"/>
                    <a:pt x="96" y="124"/>
                  </a:cubicBezTo>
                  <a:cubicBezTo>
                    <a:pt x="96" y="125"/>
                    <a:pt x="95" y="125"/>
                    <a:pt x="95" y="126"/>
                  </a:cubicBezTo>
                  <a:cubicBezTo>
                    <a:pt x="95" y="126"/>
                    <a:pt x="94" y="126"/>
                    <a:pt x="93" y="126"/>
                  </a:cubicBezTo>
                  <a:cubicBezTo>
                    <a:pt x="94" y="124"/>
                    <a:pt x="94" y="122"/>
                    <a:pt x="94" y="121"/>
                  </a:cubicBezTo>
                  <a:cubicBezTo>
                    <a:pt x="95" y="119"/>
                    <a:pt x="99" y="114"/>
                    <a:pt x="94" y="115"/>
                  </a:cubicBezTo>
                  <a:cubicBezTo>
                    <a:pt x="92" y="115"/>
                    <a:pt x="91" y="115"/>
                    <a:pt x="90" y="117"/>
                  </a:cubicBezTo>
                  <a:cubicBezTo>
                    <a:pt x="90" y="119"/>
                    <a:pt x="90" y="120"/>
                    <a:pt x="88" y="121"/>
                  </a:cubicBezTo>
                  <a:cubicBezTo>
                    <a:pt x="87" y="121"/>
                    <a:pt x="84" y="121"/>
                    <a:pt x="83" y="120"/>
                  </a:cubicBezTo>
                  <a:cubicBezTo>
                    <a:pt x="80" y="119"/>
                    <a:pt x="79" y="115"/>
                    <a:pt x="79" y="112"/>
                  </a:cubicBezTo>
                  <a:cubicBezTo>
                    <a:pt x="79" y="109"/>
                    <a:pt x="80" y="106"/>
                    <a:pt x="79" y="103"/>
                  </a:cubicBezTo>
                  <a:cubicBezTo>
                    <a:pt x="79" y="102"/>
                    <a:pt x="80" y="101"/>
                    <a:pt x="81" y="101"/>
                  </a:cubicBezTo>
                  <a:cubicBezTo>
                    <a:pt x="82" y="100"/>
                    <a:pt x="83" y="101"/>
                    <a:pt x="83" y="100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4" y="100"/>
                    <a:pt x="87" y="98"/>
                    <a:pt x="89" y="99"/>
                  </a:cubicBezTo>
                  <a:cubicBezTo>
                    <a:pt x="90" y="100"/>
                    <a:pt x="91" y="100"/>
                    <a:pt x="91" y="99"/>
                  </a:cubicBezTo>
                  <a:cubicBezTo>
                    <a:pt x="92" y="98"/>
                    <a:pt x="91" y="97"/>
                    <a:pt x="91" y="96"/>
                  </a:cubicBezTo>
                  <a:cubicBezTo>
                    <a:pt x="91" y="98"/>
                    <a:pt x="93" y="98"/>
                    <a:pt x="95" y="97"/>
                  </a:cubicBezTo>
                  <a:cubicBezTo>
                    <a:pt x="95" y="98"/>
                    <a:pt x="97" y="97"/>
                    <a:pt x="98" y="98"/>
                  </a:cubicBezTo>
                  <a:cubicBezTo>
                    <a:pt x="100" y="99"/>
                    <a:pt x="100" y="100"/>
                    <a:pt x="102" y="99"/>
                  </a:cubicBezTo>
                  <a:cubicBezTo>
                    <a:pt x="103" y="100"/>
                    <a:pt x="103" y="100"/>
                    <a:pt x="103" y="101"/>
                  </a:cubicBezTo>
                  <a:cubicBezTo>
                    <a:pt x="103" y="103"/>
                    <a:pt x="104" y="106"/>
                    <a:pt x="105" y="107"/>
                  </a:cubicBezTo>
                  <a:cubicBezTo>
                    <a:pt x="108" y="108"/>
                    <a:pt x="107" y="104"/>
                    <a:pt x="107" y="103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3" y="98"/>
                    <a:pt x="104" y="95"/>
                    <a:pt x="107" y="93"/>
                  </a:cubicBezTo>
                  <a:cubicBezTo>
                    <a:pt x="107" y="92"/>
                    <a:pt x="110" y="91"/>
                    <a:pt x="111" y="90"/>
                  </a:cubicBezTo>
                  <a:cubicBezTo>
                    <a:pt x="112" y="90"/>
                    <a:pt x="113" y="88"/>
                    <a:pt x="113" y="86"/>
                  </a:cubicBezTo>
                  <a:cubicBezTo>
                    <a:pt x="113" y="86"/>
                    <a:pt x="114" y="86"/>
                    <a:pt x="114" y="85"/>
                  </a:cubicBezTo>
                  <a:cubicBezTo>
                    <a:pt x="114" y="85"/>
                    <a:pt x="112" y="84"/>
                    <a:pt x="112" y="84"/>
                  </a:cubicBezTo>
                  <a:cubicBezTo>
                    <a:pt x="113" y="83"/>
                    <a:pt x="113" y="83"/>
                    <a:pt x="112" y="82"/>
                  </a:cubicBezTo>
                  <a:cubicBezTo>
                    <a:pt x="113" y="81"/>
                    <a:pt x="113" y="80"/>
                    <a:pt x="114" y="80"/>
                  </a:cubicBezTo>
                  <a:cubicBezTo>
                    <a:pt x="115" y="81"/>
                    <a:pt x="118" y="79"/>
                    <a:pt x="117" y="78"/>
                  </a:cubicBezTo>
                  <a:cubicBezTo>
                    <a:pt x="118" y="76"/>
                    <a:pt x="121" y="77"/>
                    <a:pt x="121" y="75"/>
                  </a:cubicBezTo>
                  <a:cubicBezTo>
                    <a:pt x="123" y="76"/>
                    <a:pt x="122" y="74"/>
                    <a:pt x="123" y="72"/>
                  </a:cubicBezTo>
                  <a:cubicBezTo>
                    <a:pt x="124" y="71"/>
                    <a:pt x="125" y="71"/>
                    <a:pt x="126" y="71"/>
                  </a:cubicBezTo>
                  <a:cubicBezTo>
                    <a:pt x="126" y="71"/>
                    <a:pt x="129" y="69"/>
                    <a:pt x="128" y="69"/>
                  </a:cubicBezTo>
                  <a:cubicBezTo>
                    <a:pt x="130" y="69"/>
                    <a:pt x="134" y="67"/>
                    <a:pt x="131" y="65"/>
                  </a:cubicBezTo>
                  <a:cubicBezTo>
                    <a:pt x="132" y="64"/>
                    <a:pt x="130" y="64"/>
                    <a:pt x="129" y="63"/>
                  </a:cubicBezTo>
                  <a:cubicBezTo>
                    <a:pt x="130" y="63"/>
                    <a:pt x="131" y="64"/>
                    <a:pt x="132" y="63"/>
                  </a:cubicBezTo>
                  <a:cubicBezTo>
                    <a:pt x="133" y="62"/>
                    <a:pt x="132" y="61"/>
                    <a:pt x="131" y="61"/>
                  </a:cubicBezTo>
                  <a:cubicBezTo>
                    <a:pt x="129" y="61"/>
                    <a:pt x="127" y="62"/>
                    <a:pt x="126" y="63"/>
                  </a:cubicBezTo>
                  <a:cubicBezTo>
                    <a:pt x="125" y="63"/>
                    <a:pt x="124" y="65"/>
                    <a:pt x="123" y="65"/>
                  </a:cubicBezTo>
                  <a:close/>
                  <a:moveTo>
                    <a:pt x="148" y="145"/>
                  </a:moveTo>
                  <a:cubicBezTo>
                    <a:pt x="148" y="145"/>
                    <a:pt x="146" y="145"/>
                    <a:pt x="145" y="144"/>
                  </a:cubicBezTo>
                  <a:cubicBezTo>
                    <a:pt x="144" y="144"/>
                    <a:pt x="144" y="144"/>
                    <a:pt x="142" y="143"/>
                  </a:cubicBezTo>
                  <a:cubicBezTo>
                    <a:pt x="143" y="141"/>
                    <a:pt x="140" y="140"/>
                    <a:pt x="138" y="139"/>
                  </a:cubicBezTo>
                  <a:cubicBezTo>
                    <a:pt x="137" y="138"/>
                    <a:pt x="136" y="136"/>
                    <a:pt x="133" y="137"/>
                  </a:cubicBezTo>
                  <a:cubicBezTo>
                    <a:pt x="133" y="137"/>
                    <a:pt x="131" y="138"/>
                    <a:pt x="131" y="138"/>
                  </a:cubicBezTo>
                  <a:cubicBezTo>
                    <a:pt x="130" y="137"/>
                    <a:pt x="129" y="136"/>
                    <a:pt x="127" y="136"/>
                  </a:cubicBezTo>
                  <a:cubicBezTo>
                    <a:pt x="125" y="135"/>
                    <a:pt x="124" y="133"/>
                    <a:pt x="122" y="135"/>
                  </a:cubicBezTo>
                  <a:cubicBezTo>
                    <a:pt x="121" y="136"/>
                    <a:pt x="121" y="137"/>
                    <a:pt x="121" y="138"/>
                  </a:cubicBezTo>
                  <a:cubicBezTo>
                    <a:pt x="119" y="137"/>
                    <a:pt x="122" y="135"/>
                    <a:pt x="121" y="134"/>
                  </a:cubicBezTo>
                  <a:cubicBezTo>
                    <a:pt x="120" y="132"/>
                    <a:pt x="117" y="135"/>
                    <a:pt x="116" y="136"/>
                  </a:cubicBezTo>
                  <a:cubicBezTo>
                    <a:pt x="115" y="136"/>
                    <a:pt x="114" y="137"/>
                    <a:pt x="114" y="137"/>
                  </a:cubicBezTo>
                  <a:cubicBezTo>
                    <a:pt x="113" y="138"/>
                    <a:pt x="113" y="139"/>
                    <a:pt x="113" y="140"/>
                  </a:cubicBezTo>
                  <a:cubicBezTo>
                    <a:pt x="112" y="139"/>
                    <a:pt x="110" y="139"/>
                    <a:pt x="110" y="139"/>
                  </a:cubicBezTo>
                  <a:cubicBezTo>
                    <a:pt x="110" y="141"/>
                    <a:pt x="110" y="144"/>
                    <a:pt x="111" y="147"/>
                  </a:cubicBezTo>
                  <a:cubicBezTo>
                    <a:pt x="111" y="149"/>
                    <a:pt x="111" y="152"/>
                    <a:pt x="110" y="153"/>
                  </a:cubicBezTo>
                  <a:cubicBezTo>
                    <a:pt x="108" y="154"/>
                    <a:pt x="106" y="156"/>
                    <a:pt x="106" y="158"/>
                  </a:cubicBezTo>
                  <a:cubicBezTo>
                    <a:pt x="106" y="159"/>
                    <a:pt x="106" y="161"/>
                    <a:pt x="108" y="161"/>
                  </a:cubicBezTo>
                  <a:cubicBezTo>
                    <a:pt x="108" y="163"/>
                    <a:pt x="106" y="164"/>
                    <a:pt x="106" y="166"/>
                  </a:cubicBezTo>
                  <a:cubicBezTo>
                    <a:pt x="106" y="166"/>
                    <a:pt x="106" y="167"/>
                    <a:pt x="106" y="168"/>
                  </a:cubicBezTo>
                  <a:cubicBezTo>
                    <a:pt x="123" y="165"/>
                    <a:pt x="137" y="157"/>
                    <a:pt x="148" y="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14553" y="4482098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İstanbul - Türkiye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4316548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DOĞUM YERİ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116"/>
            <p:cNvSpPr>
              <a:spLocks noChangeAspect="1" noEditPoints="1"/>
            </p:cNvSpPr>
            <p:nvPr/>
          </p:nvSpPr>
          <p:spPr bwMode="auto">
            <a:xfrm>
              <a:off x="346540" y="4848934"/>
              <a:ext cx="122400" cy="137315"/>
            </a:xfrm>
            <a:custGeom>
              <a:avLst/>
              <a:gdLst>
                <a:gd name="T0" fmla="*/ 430 w 525"/>
                <a:gd name="T1" fmla="*/ 53 h 591"/>
                <a:gd name="T2" fmla="*/ 402 w 525"/>
                <a:gd name="T3" fmla="*/ 0 h 591"/>
                <a:gd name="T4" fmla="*/ 373 w 525"/>
                <a:gd name="T5" fmla="*/ 53 h 591"/>
                <a:gd name="T6" fmla="*/ 151 w 525"/>
                <a:gd name="T7" fmla="*/ 29 h 591"/>
                <a:gd name="T8" fmla="*/ 93 w 525"/>
                <a:gd name="T9" fmla="*/ 29 h 591"/>
                <a:gd name="T10" fmla="*/ 7 w 525"/>
                <a:gd name="T11" fmla="*/ 53 h 591"/>
                <a:gd name="T12" fmla="*/ 0 w 525"/>
                <a:gd name="T13" fmla="*/ 584 h 591"/>
                <a:gd name="T14" fmla="*/ 518 w 525"/>
                <a:gd name="T15" fmla="*/ 591 h 591"/>
                <a:gd name="T16" fmla="*/ 525 w 525"/>
                <a:gd name="T17" fmla="*/ 60 h 591"/>
                <a:gd name="T18" fmla="*/ 387 w 525"/>
                <a:gd name="T19" fmla="*/ 29 h 591"/>
                <a:gd name="T20" fmla="*/ 416 w 525"/>
                <a:gd name="T21" fmla="*/ 29 h 591"/>
                <a:gd name="T22" fmla="*/ 402 w 525"/>
                <a:gd name="T23" fmla="*/ 107 h 591"/>
                <a:gd name="T24" fmla="*/ 387 w 525"/>
                <a:gd name="T25" fmla="*/ 29 h 591"/>
                <a:gd name="T26" fmla="*/ 122 w 525"/>
                <a:gd name="T27" fmla="*/ 14 h 591"/>
                <a:gd name="T28" fmla="*/ 137 w 525"/>
                <a:gd name="T29" fmla="*/ 92 h 591"/>
                <a:gd name="T30" fmla="*/ 107 w 525"/>
                <a:gd name="T31" fmla="*/ 92 h 591"/>
                <a:gd name="T32" fmla="*/ 511 w 525"/>
                <a:gd name="T33" fmla="*/ 577 h 591"/>
                <a:gd name="T34" fmla="*/ 14 w 525"/>
                <a:gd name="T35" fmla="*/ 177 h 591"/>
                <a:gd name="T36" fmla="*/ 511 w 525"/>
                <a:gd name="T37" fmla="*/ 577 h 591"/>
                <a:gd name="T38" fmla="*/ 14 w 525"/>
                <a:gd name="T39" fmla="*/ 163 h 591"/>
                <a:gd name="T40" fmla="*/ 93 w 525"/>
                <a:gd name="T41" fmla="*/ 67 h 591"/>
                <a:gd name="T42" fmla="*/ 122 w 525"/>
                <a:gd name="T43" fmla="*/ 121 h 591"/>
                <a:gd name="T44" fmla="*/ 151 w 525"/>
                <a:gd name="T45" fmla="*/ 67 h 591"/>
                <a:gd name="T46" fmla="*/ 373 w 525"/>
                <a:gd name="T47" fmla="*/ 92 h 591"/>
                <a:gd name="T48" fmla="*/ 430 w 525"/>
                <a:gd name="T49" fmla="*/ 92 h 591"/>
                <a:gd name="T50" fmla="*/ 511 w 525"/>
                <a:gd name="T51" fmla="*/ 67 h 591"/>
                <a:gd name="T52" fmla="*/ 62 w 525"/>
                <a:gd name="T53" fmla="*/ 521 h 591"/>
                <a:gd name="T54" fmla="*/ 469 w 525"/>
                <a:gd name="T55" fmla="*/ 514 h 591"/>
                <a:gd name="T56" fmla="*/ 462 w 525"/>
                <a:gd name="T57" fmla="*/ 234 h 591"/>
                <a:gd name="T58" fmla="*/ 55 w 525"/>
                <a:gd name="T59" fmla="*/ 241 h 591"/>
                <a:gd name="T60" fmla="*/ 62 w 525"/>
                <a:gd name="T61" fmla="*/ 521 h 591"/>
                <a:gd name="T62" fmla="*/ 455 w 525"/>
                <a:gd name="T63" fmla="*/ 248 h 591"/>
                <a:gd name="T64" fmla="*/ 366 w 525"/>
                <a:gd name="T65" fmla="*/ 325 h 591"/>
                <a:gd name="T66" fmla="*/ 366 w 525"/>
                <a:gd name="T67" fmla="*/ 339 h 591"/>
                <a:gd name="T68" fmla="*/ 455 w 525"/>
                <a:gd name="T69" fmla="*/ 414 h 591"/>
                <a:gd name="T70" fmla="*/ 366 w 525"/>
                <a:gd name="T71" fmla="*/ 339 h 591"/>
                <a:gd name="T72" fmla="*/ 455 w 525"/>
                <a:gd name="T73" fmla="*/ 428 h 591"/>
                <a:gd name="T74" fmla="*/ 366 w 525"/>
                <a:gd name="T75" fmla="*/ 507 h 591"/>
                <a:gd name="T76" fmla="*/ 266 w 525"/>
                <a:gd name="T77" fmla="*/ 248 h 591"/>
                <a:gd name="T78" fmla="*/ 352 w 525"/>
                <a:gd name="T79" fmla="*/ 325 h 591"/>
                <a:gd name="T80" fmla="*/ 266 w 525"/>
                <a:gd name="T81" fmla="*/ 248 h 591"/>
                <a:gd name="T82" fmla="*/ 352 w 525"/>
                <a:gd name="T83" fmla="*/ 339 h 591"/>
                <a:gd name="T84" fmla="*/ 266 w 525"/>
                <a:gd name="T85" fmla="*/ 414 h 591"/>
                <a:gd name="T86" fmla="*/ 266 w 525"/>
                <a:gd name="T87" fmla="*/ 428 h 591"/>
                <a:gd name="T88" fmla="*/ 352 w 525"/>
                <a:gd name="T89" fmla="*/ 507 h 591"/>
                <a:gd name="T90" fmla="*/ 266 w 525"/>
                <a:gd name="T91" fmla="*/ 428 h 591"/>
                <a:gd name="T92" fmla="*/ 252 w 525"/>
                <a:gd name="T93" fmla="*/ 248 h 591"/>
                <a:gd name="T94" fmla="*/ 165 w 525"/>
                <a:gd name="T95" fmla="*/ 325 h 591"/>
                <a:gd name="T96" fmla="*/ 165 w 525"/>
                <a:gd name="T97" fmla="*/ 339 h 591"/>
                <a:gd name="T98" fmla="*/ 252 w 525"/>
                <a:gd name="T99" fmla="*/ 414 h 591"/>
                <a:gd name="T100" fmla="*/ 165 w 525"/>
                <a:gd name="T101" fmla="*/ 339 h 591"/>
                <a:gd name="T102" fmla="*/ 252 w 525"/>
                <a:gd name="T103" fmla="*/ 428 h 591"/>
                <a:gd name="T104" fmla="*/ 165 w 525"/>
                <a:gd name="T105" fmla="*/ 507 h 591"/>
                <a:gd name="T106" fmla="*/ 69 w 525"/>
                <a:gd name="T107" fmla="*/ 248 h 591"/>
                <a:gd name="T108" fmla="*/ 151 w 525"/>
                <a:gd name="T109" fmla="*/ 325 h 591"/>
                <a:gd name="T110" fmla="*/ 69 w 525"/>
                <a:gd name="T111" fmla="*/ 248 h 591"/>
                <a:gd name="T112" fmla="*/ 151 w 525"/>
                <a:gd name="T113" fmla="*/ 339 h 591"/>
                <a:gd name="T114" fmla="*/ 69 w 525"/>
                <a:gd name="T115" fmla="*/ 414 h 591"/>
                <a:gd name="T116" fmla="*/ 69 w 525"/>
                <a:gd name="T117" fmla="*/ 428 h 591"/>
                <a:gd name="T118" fmla="*/ 151 w 525"/>
                <a:gd name="T119" fmla="*/ 507 h 591"/>
                <a:gd name="T120" fmla="*/ 69 w 525"/>
                <a:gd name="T121" fmla="*/ 42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5" h="591">
                  <a:moveTo>
                    <a:pt x="518" y="53"/>
                  </a:moveTo>
                  <a:cubicBezTo>
                    <a:pt x="430" y="53"/>
                    <a:pt x="430" y="53"/>
                    <a:pt x="430" y="53"/>
                  </a:cubicBezTo>
                  <a:cubicBezTo>
                    <a:pt x="430" y="29"/>
                    <a:pt x="430" y="29"/>
                    <a:pt x="430" y="29"/>
                  </a:cubicBezTo>
                  <a:cubicBezTo>
                    <a:pt x="430" y="13"/>
                    <a:pt x="417" y="0"/>
                    <a:pt x="402" y="0"/>
                  </a:cubicBezTo>
                  <a:cubicBezTo>
                    <a:pt x="386" y="0"/>
                    <a:pt x="373" y="13"/>
                    <a:pt x="373" y="29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13"/>
                    <a:pt x="138" y="0"/>
                    <a:pt x="122" y="0"/>
                  </a:cubicBezTo>
                  <a:cubicBezTo>
                    <a:pt x="106" y="0"/>
                    <a:pt x="93" y="13"/>
                    <a:pt x="93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60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588"/>
                    <a:pt x="3" y="591"/>
                    <a:pt x="7" y="591"/>
                  </a:cubicBezTo>
                  <a:cubicBezTo>
                    <a:pt x="518" y="591"/>
                    <a:pt x="518" y="591"/>
                    <a:pt x="518" y="591"/>
                  </a:cubicBezTo>
                  <a:cubicBezTo>
                    <a:pt x="521" y="591"/>
                    <a:pt x="525" y="588"/>
                    <a:pt x="525" y="584"/>
                  </a:cubicBezTo>
                  <a:cubicBezTo>
                    <a:pt x="525" y="60"/>
                    <a:pt x="525" y="60"/>
                    <a:pt x="525" y="60"/>
                  </a:cubicBezTo>
                  <a:cubicBezTo>
                    <a:pt x="525" y="56"/>
                    <a:pt x="521" y="53"/>
                    <a:pt x="518" y="53"/>
                  </a:cubicBezTo>
                  <a:close/>
                  <a:moveTo>
                    <a:pt x="387" y="29"/>
                  </a:moveTo>
                  <a:cubicBezTo>
                    <a:pt x="387" y="21"/>
                    <a:pt x="393" y="14"/>
                    <a:pt x="402" y="14"/>
                  </a:cubicBezTo>
                  <a:cubicBezTo>
                    <a:pt x="410" y="14"/>
                    <a:pt x="416" y="21"/>
                    <a:pt x="416" y="29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0"/>
                    <a:pt x="410" y="107"/>
                    <a:pt x="402" y="107"/>
                  </a:cubicBezTo>
                  <a:cubicBezTo>
                    <a:pt x="393" y="107"/>
                    <a:pt x="387" y="100"/>
                    <a:pt x="387" y="92"/>
                  </a:cubicBezTo>
                  <a:lnTo>
                    <a:pt x="387" y="29"/>
                  </a:lnTo>
                  <a:close/>
                  <a:moveTo>
                    <a:pt x="107" y="29"/>
                  </a:moveTo>
                  <a:cubicBezTo>
                    <a:pt x="107" y="21"/>
                    <a:pt x="114" y="14"/>
                    <a:pt x="122" y="14"/>
                  </a:cubicBezTo>
                  <a:cubicBezTo>
                    <a:pt x="130" y="14"/>
                    <a:pt x="137" y="21"/>
                    <a:pt x="137" y="2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37" y="100"/>
                    <a:pt x="130" y="107"/>
                    <a:pt x="122" y="107"/>
                  </a:cubicBezTo>
                  <a:cubicBezTo>
                    <a:pt x="114" y="107"/>
                    <a:pt x="107" y="100"/>
                    <a:pt x="107" y="92"/>
                  </a:cubicBezTo>
                  <a:lnTo>
                    <a:pt x="107" y="29"/>
                  </a:lnTo>
                  <a:close/>
                  <a:moveTo>
                    <a:pt x="511" y="577"/>
                  </a:moveTo>
                  <a:cubicBezTo>
                    <a:pt x="14" y="577"/>
                    <a:pt x="14" y="577"/>
                    <a:pt x="14" y="5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511" y="177"/>
                    <a:pt x="511" y="177"/>
                    <a:pt x="511" y="177"/>
                  </a:cubicBezTo>
                  <a:lnTo>
                    <a:pt x="511" y="577"/>
                  </a:lnTo>
                  <a:close/>
                  <a:moveTo>
                    <a:pt x="511" y="163"/>
                  </a:moveTo>
                  <a:cubicBezTo>
                    <a:pt x="14" y="163"/>
                    <a:pt x="14" y="163"/>
                    <a:pt x="14" y="16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108"/>
                    <a:pt x="106" y="121"/>
                    <a:pt x="122" y="121"/>
                  </a:cubicBezTo>
                  <a:cubicBezTo>
                    <a:pt x="138" y="121"/>
                    <a:pt x="151" y="108"/>
                    <a:pt x="151" y="92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3" y="92"/>
                    <a:pt x="373" y="92"/>
                    <a:pt x="373" y="92"/>
                  </a:cubicBezTo>
                  <a:cubicBezTo>
                    <a:pt x="373" y="108"/>
                    <a:pt x="386" y="121"/>
                    <a:pt x="402" y="121"/>
                  </a:cubicBezTo>
                  <a:cubicBezTo>
                    <a:pt x="417" y="121"/>
                    <a:pt x="430" y="108"/>
                    <a:pt x="430" y="92"/>
                  </a:cubicBezTo>
                  <a:cubicBezTo>
                    <a:pt x="430" y="67"/>
                    <a:pt x="430" y="67"/>
                    <a:pt x="430" y="67"/>
                  </a:cubicBezTo>
                  <a:cubicBezTo>
                    <a:pt x="511" y="67"/>
                    <a:pt x="511" y="67"/>
                    <a:pt x="511" y="67"/>
                  </a:cubicBezTo>
                  <a:lnTo>
                    <a:pt x="511" y="163"/>
                  </a:lnTo>
                  <a:close/>
                  <a:moveTo>
                    <a:pt x="62" y="521"/>
                  </a:moveTo>
                  <a:cubicBezTo>
                    <a:pt x="462" y="521"/>
                    <a:pt x="462" y="521"/>
                    <a:pt x="462" y="521"/>
                  </a:cubicBezTo>
                  <a:cubicBezTo>
                    <a:pt x="466" y="521"/>
                    <a:pt x="469" y="518"/>
                    <a:pt x="469" y="514"/>
                  </a:cubicBezTo>
                  <a:cubicBezTo>
                    <a:pt x="469" y="241"/>
                    <a:pt x="469" y="241"/>
                    <a:pt x="469" y="241"/>
                  </a:cubicBezTo>
                  <a:cubicBezTo>
                    <a:pt x="469" y="237"/>
                    <a:pt x="466" y="234"/>
                    <a:pt x="4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58" y="234"/>
                    <a:pt x="55" y="237"/>
                    <a:pt x="55" y="241"/>
                  </a:cubicBezTo>
                  <a:cubicBezTo>
                    <a:pt x="55" y="514"/>
                    <a:pt x="55" y="514"/>
                    <a:pt x="55" y="514"/>
                  </a:cubicBezTo>
                  <a:cubicBezTo>
                    <a:pt x="55" y="518"/>
                    <a:pt x="58" y="521"/>
                    <a:pt x="62" y="521"/>
                  </a:cubicBezTo>
                  <a:close/>
                  <a:moveTo>
                    <a:pt x="366" y="248"/>
                  </a:moveTo>
                  <a:cubicBezTo>
                    <a:pt x="455" y="248"/>
                    <a:pt x="455" y="248"/>
                    <a:pt x="455" y="248"/>
                  </a:cubicBezTo>
                  <a:cubicBezTo>
                    <a:pt x="455" y="325"/>
                    <a:pt x="455" y="325"/>
                    <a:pt x="455" y="325"/>
                  </a:cubicBezTo>
                  <a:cubicBezTo>
                    <a:pt x="366" y="325"/>
                    <a:pt x="366" y="325"/>
                    <a:pt x="366" y="325"/>
                  </a:cubicBezTo>
                  <a:lnTo>
                    <a:pt x="366" y="248"/>
                  </a:lnTo>
                  <a:close/>
                  <a:moveTo>
                    <a:pt x="366" y="339"/>
                  </a:moveTo>
                  <a:cubicBezTo>
                    <a:pt x="455" y="339"/>
                    <a:pt x="455" y="339"/>
                    <a:pt x="455" y="339"/>
                  </a:cubicBezTo>
                  <a:cubicBezTo>
                    <a:pt x="455" y="414"/>
                    <a:pt x="455" y="414"/>
                    <a:pt x="455" y="414"/>
                  </a:cubicBezTo>
                  <a:cubicBezTo>
                    <a:pt x="366" y="414"/>
                    <a:pt x="366" y="414"/>
                    <a:pt x="366" y="414"/>
                  </a:cubicBezTo>
                  <a:lnTo>
                    <a:pt x="366" y="339"/>
                  </a:lnTo>
                  <a:close/>
                  <a:moveTo>
                    <a:pt x="366" y="428"/>
                  </a:moveTo>
                  <a:cubicBezTo>
                    <a:pt x="455" y="428"/>
                    <a:pt x="455" y="428"/>
                    <a:pt x="455" y="428"/>
                  </a:cubicBezTo>
                  <a:cubicBezTo>
                    <a:pt x="455" y="507"/>
                    <a:pt x="455" y="507"/>
                    <a:pt x="455" y="507"/>
                  </a:cubicBezTo>
                  <a:cubicBezTo>
                    <a:pt x="366" y="507"/>
                    <a:pt x="366" y="507"/>
                    <a:pt x="366" y="507"/>
                  </a:cubicBezTo>
                  <a:lnTo>
                    <a:pt x="366" y="428"/>
                  </a:lnTo>
                  <a:close/>
                  <a:moveTo>
                    <a:pt x="266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325"/>
                    <a:pt x="352" y="325"/>
                    <a:pt x="352" y="325"/>
                  </a:cubicBezTo>
                  <a:cubicBezTo>
                    <a:pt x="266" y="325"/>
                    <a:pt x="266" y="325"/>
                    <a:pt x="266" y="325"/>
                  </a:cubicBezTo>
                  <a:lnTo>
                    <a:pt x="266" y="248"/>
                  </a:lnTo>
                  <a:close/>
                  <a:moveTo>
                    <a:pt x="266" y="339"/>
                  </a:moveTo>
                  <a:cubicBezTo>
                    <a:pt x="352" y="339"/>
                    <a:pt x="352" y="339"/>
                    <a:pt x="352" y="339"/>
                  </a:cubicBezTo>
                  <a:cubicBezTo>
                    <a:pt x="352" y="414"/>
                    <a:pt x="352" y="414"/>
                    <a:pt x="352" y="414"/>
                  </a:cubicBezTo>
                  <a:cubicBezTo>
                    <a:pt x="266" y="414"/>
                    <a:pt x="266" y="414"/>
                    <a:pt x="266" y="414"/>
                  </a:cubicBezTo>
                  <a:lnTo>
                    <a:pt x="266" y="339"/>
                  </a:lnTo>
                  <a:close/>
                  <a:moveTo>
                    <a:pt x="266" y="428"/>
                  </a:moveTo>
                  <a:cubicBezTo>
                    <a:pt x="352" y="428"/>
                    <a:pt x="352" y="428"/>
                    <a:pt x="352" y="428"/>
                  </a:cubicBezTo>
                  <a:cubicBezTo>
                    <a:pt x="352" y="507"/>
                    <a:pt x="352" y="507"/>
                    <a:pt x="352" y="507"/>
                  </a:cubicBezTo>
                  <a:cubicBezTo>
                    <a:pt x="266" y="507"/>
                    <a:pt x="266" y="507"/>
                    <a:pt x="266" y="507"/>
                  </a:cubicBezTo>
                  <a:lnTo>
                    <a:pt x="266" y="428"/>
                  </a:lnTo>
                  <a:close/>
                  <a:moveTo>
                    <a:pt x="165" y="248"/>
                  </a:moveTo>
                  <a:cubicBezTo>
                    <a:pt x="252" y="248"/>
                    <a:pt x="252" y="248"/>
                    <a:pt x="252" y="248"/>
                  </a:cubicBezTo>
                  <a:cubicBezTo>
                    <a:pt x="252" y="325"/>
                    <a:pt x="252" y="325"/>
                    <a:pt x="252" y="325"/>
                  </a:cubicBezTo>
                  <a:cubicBezTo>
                    <a:pt x="165" y="325"/>
                    <a:pt x="165" y="325"/>
                    <a:pt x="165" y="325"/>
                  </a:cubicBezTo>
                  <a:lnTo>
                    <a:pt x="165" y="248"/>
                  </a:lnTo>
                  <a:close/>
                  <a:moveTo>
                    <a:pt x="165" y="339"/>
                  </a:moveTo>
                  <a:cubicBezTo>
                    <a:pt x="252" y="339"/>
                    <a:pt x="252" y="339"/>
                    <a:pt x="252" y="339"/>
                  </a:cubicBezTo>
                  <a:cubicBezTo>
                    <a:pt x="252" y="414"/>
                    <a:pt x="252" y="414"/>
                    <a:pt x="252" y="414"/>
                  </a:cubicBezTo>
                  <a:cubicBezTo>
                    <a:pt x="165" y="414"/>
                    <a:pt x="165" y="414"/>
                    <a:pt x="165" y="414"/>
                  </a:cubicBezTo>
                  <a:lnTo>
                    <a:pt x="165" y="339"/>
                  </a:lnTo>
                  <a:close/>
                  <a:moveTo>
                    <a:pt x="165" y="428"/>
                  </a:moveTo>
                  <a:cubicBezTo>
                    <a:pt x="252" y="428"/>
                    <a:pt x="252" y="428"/>
                    <a:pt x="252" y="428"/>
                  </a:cubicBezTo>
                  <a:cubicBezTo>
                    <a:pt x="252" y="507"/>
                    <a:pt x="252" y="507"/>
                    <a:pt x="252" y="507"/>
                  </a:cubicBezTo>
                  <a:cubicBezTo>
                    <a:pt x="165" y="507"/>
                    <a:pt x="165" y="507"/>
                    <a:pt x="165" y="507"/>
                  </a:cubicBezTo>
                  <a:lnTo>
                    <a:pt x="165" y="428"/>
                  </a:lnTo>
                  <a:close/>
                  <a:moveTo>
                    <a:pt x="69" y="248"/>
                  </a:moveTo>
                  <a:cubicBezTo>
                    <a:pt x="151" y="248"/>
                    <a:pt x="151" y="248"/>
                    <a:pt x="151" y="248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69" y="325"/>
                    <a:pt x="69" y="325"/>
                    <a:pt x="69" y="325"/>
                  </a:cubicBezTo>
                  <a:lnTo>
                    <a:pt x="69" y="248"/>
                  </a:lnTo>
                  <a:close/>
                  <a:moveTo>
                    <a:pt x="69" y="339"/>
                  </a:moveTo>
                  <a:cubicBezTo>
                    <a:pt x="151" y="339"/>
                    <a:pt x="151" y="339"/>
                    <a:pt x="151" y="339"/>
                  </a:cubicBezTo>
                  <a:cubicBezTo>
                    <a:pt x="151" y="414"/>
                    <a:pt x="151" y="414"/>
                    <a:pt x="151" y="414"/>
                  </a:cubicBezTo>
                  <a:cubicBezTo>
                    <a:pt x="69" y="414"/>
                    <a:pt x="69" y="414"/>
                    <a:pt x="69" y="414"/>
                  </a:cubicBezTo>
                  <a:lnTo>
                    <a:pt x="69" y="339"/>
                  </a:lnTo>
                  <a:close/>
                  <a:moveTo>
                    <a:pt x="69" y="428"/>
                  </a:moveTo>
                  <a:cubicBezTo>
                    <a:pt x="151" y="428"/>
                    <a:pt x="151" y="428"/>
                    <a:pt x="151" y="428"/>
                  </a:cubicBezTo>
                  <a:cubicBezTo>
                    <a:pt x="151" y="507"/>
                    <a:pt x="151" y="507"/>
                    <a:pt x="151" y="507"/>
                  </a:cubicBezTo>
                  <a:cubicBezTo>
                    <a:pt x="69" y="507"/>
                    <a:pt x="69" y="507"/>
                    <a:pt x="69" y="507"/>
                  </a:cubicBezTo>
                  <a:lnTo>
                    <a:pt x="69" y="428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Metin kutusu 143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14553" y="4933755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01.05.1998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5" name="Metin kutusu 144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4787255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DOĞUM TARİHİ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242"/>
            <p:cNvSpPr>
              <a:spLocks noChangeAspect="1" noEditPoints="1"/>
            </p:cNvSpPr>
            <p:nvPr/>
          </p:nvSpPr>
          <p:spPr bwMode="auto">
            <a:xfrm>
              <a:off x="332253" y="5338780"/>
              <a:ext cx="144000" cy="133044"/>
            </a:xfrm>
            <a:custGeom>
              <a:avLst/>
              <a:gdLst>
                <a:gd name="T0" fmla="*/ 77 w 77"/>
                <a:gd name="T1" fmla="*/ 15 h 72"/>
                <a:gd name="T2" fmla="*/ 77 w 77"/>
                <a:gd name="T3" fmla="*/ 20 h 72"/>
                <a:gd name="T4" fmla="*/ 72 w 77"/>
                <a:gd name="T5" fmla="*/ 20 h 72"/>
                <a:gd name="T6" fmla="*/ 69 w 77"/>
                <a:gd name="T7" fmla="*/ 23 h 72"/>
                <a:gd name="T8" fmla="*/ 8 w 77"/>
                <a:gd name="T9" fmla="*/ 23 h 72"/>
                <a:gd name="T10" fmla="*/ 5 w 77"/>
                <a:gd name="T11" fmla="*/ 20 h 72"/>
                <a:gd name="T12" fmla="*/ 0 w 77"/>
                <a:gd name="T13" fmla="*/ 20 h 72"/>
                <a:gd name="T14" fmla="*/ 0 w 77"/>
                <a:gd name="T15" fmla="*/ 15 h 72"/>
                <a:gd name="T16" fmla="*/ 38 w 77"/>
                <a:gd name="T17" fmla="*/ 0 h 72"/>
                <a:gd name="T18" fmla="*/ 77 w 77"/>
                <a:gd name="T19" fmla="*/ 15 h 72"/>
                <a:gd name="T20" fmla="*/ 77 w 77"/>
                <a:gd name="T21" fmla="*/ 67 h 72"/>
                <a:gd name="T22" fmla="*/ 77 w 77"/>
                <a:gd name="T23" fmla="*/ 72 h 72"/>
                <a:gd name="T24" fmla="*/ 0 w 77"/>
                <a:gd name="T25" fmla="*/ 72 h 72"/>
                <a:gd name="T26" fmla="*/ 0 w 77"/>
                <a:gd name="T27" fmla="*/ 67 h 72"/>
                <a:gd name="T28" fmla="*/ 3 w 77"/>
                <a:gd name="T29" fmla="*/ 64 h 72"/>
                <a:gd name="T30" fmla="*/ 74 w 77"/>
                <a:gd name="T31" fmla="*/ 64 h 72"/>
                <a:gd name="T32" fmla="*/ 77 w 77"/>
                <a:gd name="T33" fmla="*/ 67 h 72"/>
                <a:gd name="T34" fmla="*/ 20 w 77"/>
                <a:gd name="T35" fmla="*/ 25 h 72"/>
                <a:gd name="T36" fmla="*/ 20 w 77"/>
                <a:gd name="T37" fmla="*/ 56 h 72"/>
                <a:gd name="T38" fmla="*/ 26 w 77"/>
                <a:gd name="T39" fmla="*/ 56 h 72"/>
                <a:gd name="T40" fmla="*/ 26 w 77"/>
                <a:gd name="T41" fmla="*/ 25 h 72"/>
                <a:gd name="T42" fmla="*/ 36 w 77"/>
                <a:gd name="T43" fmla="*/ 25 h 72"/>
                <a:gd name="T44" fmla="*/ 36 w 77"/>
                <a:gd name="T45" fmla="*/ 56 h 72"/>
                <a:gd name="T46" fmla="*/ 41 w 77"/>
                <a:gd name="T47" fmla="*/ 56 h 72"/>
                <a:gd name="T48" fmla="*/ 41 w 77"/>
                <a:gd name="T49" fmla="*/ 25 h 72"/>
                <a:gd name="T50" fmla="*/ 51 w 77"/>
                <a:gd name="T51" fmla="*/ 25 h 72"/>
                <a:gd name="T52" fmla="*/ 51 w 77"/>
                <a:gd name="T53" fmla="*/ 56 h 72"/>
                <a:gd name="T54" fmla="*/ 56 w 77"/>
                <a:gd name="T55" fmla="*/ 56 h 72"/>
                <a:gd name="T56" fmla="*/ 56 w 77"/>
                <a:gd name="T57" fmla="*/ 25 h 72"/>
                <a:gd name="T58" fmla="*/ 67 w 77"/>
                <a:gd name="T59" fmla="*/ 25 h 72"/>
                <a:gd name="T60" fmla="*/ 67 w 77"/>
                <a:gd name="T61" fmla="*/ 56 h 72"/>
                <a:gd name="T62" fmla="*/ 69 w 77"/>
                <a:gd name="T63" fmla="*/ 56 h 72"/>
                <a:gd name="T64" fmla="*/ 72 w 77"/>
                <a:gd name="T65" fmla="*/ 59 h 72"/>
                <a:gd name="T66" fmla="*/ 72 w 77"/>
                <a:gd name="T67" fmla="*/ 61 h 72"/>
                <a:gd name="T68" fmla="*/ 5 w 77"/>
                <a:gd name="T69" fmla="*/ 61 h 72"/>
                <a:gd name="T70" fmla="*/ 5 w 77"/>
                <a:gd name="T71" fmla="*/ 59 h 72"/>
                <a:gd name="T72" fmla="*/ 8 w 77"/>
                <a:gd name="T73" fmla="*/ 56 h 72"/>
                <a:gd name="T74" fmla="*/ 10 w 77"/>
                <a:gd name="T75" fmla="*/ 56 h 72"/>
                <a:gd name="T76" fmla="*/ 10 w 77"/>
                <a:gd name="T77" fmla="*/ 25 h 72"/>
                <a:gd name="T78" fmla="*/ 20 w 77"/>
                <a:gd name="T79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2">
                  <a:moveTo>
                    <a:pt x="77" y="15"/>
                  </a:moveTo>
                  <a:cubicBezTo>
                    <a:pt x="77" y="20"/>
                    <a:pt x="77" y="20"/>
                    <a:pt x="77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2"/>
                    <a:pt x="71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5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1" y="64"/>
                    <a:pt x="3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6" y="64"/>
                    <a:pt x="77" y="65"/>
                    <a:pt x="77" y="67"/>
                  </a:cubicBezTo>
                  <a:close/>
                  <a:moveTo>
                    <a:pt x="20" y="25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1" y="56"/>
                    <a:pt x="72" y="57"/>
                    <a:pt x="72" y="59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7"/>
                    <a:pt x="6" y="56"/>
                    <a:pt x="8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20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Metin kutusu 146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14553" y="5435891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Bekar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8" name="Metin kutusu 147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5277961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MEDENİ DURUMU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0" name="Metin kutusu 149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14553" y="5853174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B2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1" name="Metin kutusu 150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5695244"/>
              <a:ext cx="1347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50" b="1" dirty="0" smtClean="0">
                  <a:solidFill>
                    <a:schemeClr val="bg1"/>
                  </a:solidFill>
                </a:rPr>
                <a:t>EHLİYET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Freeform 241"/>
            <p:cNvSpPr>
              <a:spLocks noChangeAspect="1" noEditPoints="1"/>
            </p:cNvSpPr>
            <p:nvPr/>
          </p:nvSpPr>
          <p:spPr bwMode="auto">
            <a:xfrm>
              <a:off x="329242" y="5765174"/>
              <a:ext cx="144000" cy="112695"/>
            </a:xfrm>
            <a:custGeom>
              <a:avLst/>
              <a:gdLst>
                <a:gd name="T0" fmla="*/ 117 w 117"/>
                <a:gd name="T1" fmla="*/ 71 h 91"/>
                <a:gd name="T2" fmla="*/ 115 w 117"/>
                <a:gd name="T3" fmla="*/ 73 h 91"/>
                <a:gd name="T4" fmla="*/ 110 w 117"/>
                <a:gd name="T5" fmla="*/ 73 h 91"/>
                <a:gd name="T6" fmla="*/ 110 w 117"/>
                <a:gd name="T7" fmla="*/ 80 h 91"/>
                <a:gd name="T8" fmla="*/ 99 w 117"/>
                <a:gd name="T9" fmla="*/ 91 h 91"/>
                <a:gd name="T10" fmla="*/ 88 w 117"/>
                <a:gd name="T11" fmla="*/ 80 h 91"/>
                <a:gd name="T12" fmla="*/ 88 w 117"/>
                <a:gd name="T13" fmla="*/ 73 h 91"/>
                <a:gd name="T14" fmla="*/ 29 w 117"/>
                <a:gd name="T15" fmla="*/ 73 h 91"/>
                <a:gd name="T16" fmla="*/ 29 w 117"/>
                <a:gd name="T17" fmla="*/ 80 h 91"/>
                <a:gd name="T18" fmla="*/ 18 w 117"/>
                <a:gd name="T19" fmla="*/ 91 h 91"/>
                <a:gd name="T20" fmla="*/ 7 w 117"/>
                <a:gd name="T21" fmla="*/ 80 h 91"/>
                <a:gd name="T22" fmla="*/ 7 w 117"/>
                <a:gd name="T23" fmla="*/ 73 h 91"/>
                <a:gd name="T24" fmla="*/ 2 w 117"/>
                <a:gd name="T25" fmla="*/ 73 h 91"/>
                <a:gd name="T26" fmla="*/ 0 w 117"/>
                <a:gd name="T27" fmla="*/ 71 h 91"/>
                <a:gd name="T28" fmla="*/ 0 w 117"/>
                <a:gd name="T29" fmla="*/ 49 h 91"/>
                <a:gd name="T30" fmla="*/ 13 w 117"/>
                <a:gd name="T31" fmla="*/ 37 h 91"/>
                <a:gd name="T32" fmla="*/ 15 w 117"/>
                <a:gd name="T33" fmla="*/ 37 h 91"/>
                <a:gd name="T34" fmla="*/ 21 w 117"/>
                <a:gd name="T35" fmla="*/ 13 h 91"/>
                <a:gd name="T36" fmla="*/ 37 w 117"/>
                <a:gd name="T37" fmla="*/ 0 h 91"/>
                <a:gd name="T38" fmla="*/ 81 w 117"/>
                <a:gd name="T39" fmla="*/ 0 h 91"/>
                <a:gd name="T40" fmla="*/ 97 w 117"/>
                <a:gd name="T41" fmla="*/ 13 h 91"/>
                <a:gd name="T42" fmla="*/ 103 w 117"/>
                <a:gd name="T43" fmla="*/ 37 h 91"/>
                <a:gd name="T44" fmla="*/ 104 w 117"/>
                <a:gd name="T45" fmla="*/ 37 h 91"/>
                <a:gd name="T46" fmla="*/ 117 w 117"/>
                <a:gd name="T47" fmla="*/ 49 h 91"/>
                <a:gd name="T48" fmla="*/ 117 w 117"/>
                <a:gd name="T49" fmla="*/ 71 h 91"/>
                <a:gd name="T50" fmla="*/ 18 w 117"/>
                <a:gd name="T51" fmla="*/ 46 h 91"/>
                <a:gd name="T52" fmla="*/ 9 w 117"/>
                <a:gd name="T53" fmla="*/ 55 h 91"/>
                <a:gd name="T54" fmla="*/ 18 w 117"/>
                <a:gd name="T55" fmla="*/ 64 h 91"/>
                <a:gd name="T56" fmla="*/ 28 w 117"/>
                <a:gd name="T57" fmla="*/ 55 h 91"/>
                <a:gd name="T58" fmla="*/ 18 w 117"/>
                <a:gd name="T59" fmla="*/ 46 h 91"/>
                <a:gd name="T60" fmla="*/ 88 w 117"/>
                <a:gd name="T61" fmla="*/ 37 h 91"/>
                <a:gd name="T62" fmla="*/ 83 w 117"/>
                <a:gd name="T63" fmla="*/ 16 h 91"/>
                <a:gd name="T64" fmla="*/ 81 w 117"/>
                <a:gd name="T65" fmla="*/ 15 h 91"/>
                <a:gd name="T66" fmla="*/ 37 w 117"/>
                <a:gd name="T67" fmla="*/ 15 h 91"/>
                <a:gd name="T68" fmla="*/ 35 w 117"/>
                <a:gd name="T69" fmla="*/ 16 h 91"/>
                <a:gd name="T70" fmla="*/ 30 w 117"/>
                <a:gd name="T71" fmla="*/ 37 h 91"/>
                <a:gd name="T72" fmla="*/ 88 w 117"/>
                <a:gd name="T73" fmla="*/ 37 h 91"/>
                <a:gd name="T74" fmla="*/ 99 w 117"/>
                <a:gd name="T75" fmla="*/ 46 h 91"/>
                <a:gd name="T76" fmla="*/ 90 w 117"/>
                <a:gd name="T77" fmla="*/ 55 h 91"/>
                <a:gd name="T78" fmla="*/ 99 w 117"/>
                <a:gd name="T79" fmla="*/ 64 h 91"/>
                <a:gd name="T80" fmla="*/ 108 w 117"/>
                <a:gd name="T81" fmla="*/ 55 h 91"/>
                <a:gd name="T82" fmla="*/ 99 w 117"/>
                <a:gd name="T83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7" h="91">
                  <a:moveTo>
                    <a:pt x="117" y="71"/>
                  </a:moveTo>
                  <a:cubicBezTo>
                    <a:pt x="117" y="72"/>
                    <a:pt x="116" y="73"/>
                    <a:pt x="115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86"/>
                    <a:pt x="105" y="91"/>
                    <a:pt x="99" y="91"/>
                  </a:cubicBezTo>
                  <a:cubicBezTo>
                    <a:pt x="93" y="91"/>
                    <a:pt x="88" y="86"/>
                    <a:pt x="88" y="80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6"/>
                    <a:pt x="24" y="91"/>
                    <a:pt x="18" y="91"/>
                  </a:cubicBezTo>
                  <a:cubicBezTo>
                    <a:pt x="12" y="91"/>
                    <a:pt x="7" y="86"/>
                    <a:pt x="7" y="8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6" y="37"/>
                    <a:pt x="13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5"/>
                    <a:pt x="29" y="0"/>
                    <a:pt x="3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0"/>
                    <a:pt x="95" y="5"/>
                    <a:pt x="97" y="13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1" y="37"/>
                    <a:pt x="117" y="42"/>
                    <a:pt x="117" y="49"/>
                  </a:cubicBezTo>
                  <a:lnTo>
                    <a:pt x="117" y="71"/>
                  </a:lnTo>
                  <a:close/>
                  <a:moveTo>
                    <a:pt x="18" y="46"/>
                  </a:moveTo>
                  <a:cubicBezTo>
                    <a:pt x="13" y="46"/>
                    <a:pt x="9" y="50"/>
                    <a:pt x="9" y="55"/>
                  </a:cubicBezTo>
                  <a:cubicBezTo>
                    <a:pt x="9" y="60"/>
                    <a:pt x="13" y="64"/>
                    <a:pt x="18" y="64"/>
                  </a:cubicBezTo>
                  <a:cubicBezTo>
                    <a:pt x="23" y="64"/>
                    <a:pt x="28" y="60"/>
                    <a:pt x="28" y="55"/>
                  </a:cubicBezTo>
                  <a:cubicBezTo>
                    <a:pt x="28" y="50"/>
                    <a:pt x="23" y="46"/>
                    <a:pt x="18" y="46"/>
                  </a:cubicBezTo>
                  <a:close/>
                  <a:moveTo>
                    <a:pt x="88" y="37"/>
                  </a:move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1" y="15"/>
                    <a:pt x="8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0" y="37"/>
                    <a:pt x="30" y="37"/>
                    <a:pt x="30" y="37"/>
                  </a:cubicBezTo>
                  <a:lnTo>
                    <a:pt x="88" y="37"/>
                  </a:lnTo>
                  <a:close/>
                  <a:moveTo>
                    <a:pt x="99" y="46"/>
                  </a:moveTo>
                  <a:cubicBezTo>
                    <a:pt x="94" y="46"/>
                    <a:pt x="90" y="50"/>
                    <a:pt x="90" y="55"/>
                  </a:cubicBezTo>
                  <a:cubicBezTo>
                    <a:pt x="90" y="60"/>
                    <a:pt x="94" y="64"/>
                    <a:pt x="99" y="64"/>
                  </a:cubicBezTo>
                  <a:cubicBezTo>
                    <a:pt x="104" y="64"/>
                    <a:pt x="108" y="60"/>
                    <a:pt x="108" y="55"/>
                  </a:cubicBezTo>
                  <a:cubicBezTo>
                    <a:pt x="108" y="50"/>
                    <a:pt x="104" y="46"/>
                    <a:pt x="99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" name="Grup 1"/>
            <p:cNvGrpSpPr/>
            <p:nvPr/>
          </p:nvGrpSpPr>
          <p:grpSpPr>
            <a:xfrm>
              <a:off x="261530" y="6300761"/>
              <a:ext cx="1692331" cy="307777"/>
              <a:chOff x="261530" y="6300761"/>
              <a:chExt cx="1692331" cy="307777"/>
            </a:xfrm>
          </p:grpSpPr>
          <p:cxnSp>
            <p:nvCxnSpPr>
              <p:cNvPr id="175" name="Düz Bağlayıcı 174"/>
              <p:cNvCxnSpPr/>
              <p:nvPr/>
            </p:nvCxnSpPr>
            <p:spPr>
              <a:xfrm>
                <a:off x="343126" y="6590466"/>
                <a:ext cx="1610735" cy="140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Metin kutusu 175"/>
              <p:cNvSpPr txBox="1"/>
              <p:nvPr/>
            </p:nvSpPr>
            <p:spPr>
              <a:xfrm>
                <a:off x="261530" y="6300761"/>
                <a:ext cx="977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400" b="1" dirty="0" smtClean="0">
                    <a:solidFill>
                      <a:schemeClr val="bg1"/>
                    </a:solidFill>
                  </a:rPr>
                  <a:t>DİL BİLGİSİ</a:t>
                </a:r>
                <a:endParaRPr lang="tr-TR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9" name="Metin kutusu 178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4553" y="6756571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TÜRKÇE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0" name="Metin kutusu 179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34698" y="6909820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Anadil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2" name="Metin kutusu 181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19411" y="7217689"/>
              <a:ext cx="904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chemeClr val="bg1"/>
                  </a:solidFill>
                </a:rPr>
                <a:t>İNGİLİZCE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Metin kutusu 182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26856" y="7377288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bg1">
                      <a:lumMod val="85000"/>
                    </a:schemeClr>
                  </a:solidFill>
                </a:rPr>
                <a:t>Orta Seviye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6" name="Freeform 270"/>
            <p:cNvSpPr>
              <a:spLocks noChangeAspect="1" noEditPoints="1"/>
            </p:cNvSpPr>
            <p:nvPr/>
          </p:nvSpPr>
          <p:spPr bwMode="auto">
            <a:xfrm>
              <a:off x="11532" y="6887376"/>
              <a:ext cx="216000" cy="171001"/>
            </a:xfrm>
            <a:custGeom>
              <a:avLst/>
              <a:gdLst>
                <a:gd name="T0" fmla="*/ 48 w 61"/>
                <a:gd name="T1" fmla="*/ 18 h 48"/>
                <a:gd name="T2" fmla="*/ 24 w 61"/>
                <a:gd name="T3" fmla="*/ 35 h 48"/>
                <a:gd name="T4" fmla="*/ 18 w 61"/>
                <a:gd name="T5" fmla="*/ 34 h 48"/>
                <a:gd name="T6" fmla="*/ 9 w 61"/>
                <a:gd name="T7" fmla="*/ 39 h 48"/>
                <a:gd name="T8" fmla="*/ 6 w 61"/>
                <a:gd name="T9" fmla="*/ 39 h 48"/>
                <a:gd name="T10" fmla="*/ 6 w 61"/>
                <a:gd name="T11" fmla="*/ 39 h 48"/>
                <a:gd name="T12" fmla="*/ 4 w 61"/>
                <a:gd name="T13" fmla="*/ 38 h 48"/>
                <a:gd name="T14" fmla="*/ 5 w 61"/>
                <a:gd name="T15" fmla="*/ 37 h 48"/>
                <a:gd name="T16" fmla="*/ 9 w 61"/>
                <a:gd name="T17" fmla="*/ 31 h 48"/>
                <a:gd name="T18" fmla="*/ 0 w 61"/>
                <a:gd name="T19" fmla="*/ 18 h 48"/>
                <a:gd name="T20" fmla="*/ 24 w 61"/>
                <a:gd name="T21" fmla="*/ 0 h 48"/>
                <a:gd name="T22" fmla="*/ 48 w 61"/>
                <a:gd name="T23" fmla="*/ 18 h 48"/>
                <a:gd name="T24" fmla="*/ 4 w 61"/>
                <a:gd name="T25" fmla="*/ 18 h 48"/>
                <a:gd name="T26" fmla="*/ 11 w 61"/>
                <a:gd name="T27" fmla="*/ 27 h 48"/>
                <a:gd name="T28" fmla="*/ 15 w 61"/>
                <a:gd name="T29" fmla="*/ 29 h 48"/>
                <a:gd name="T30" fmla="*/ 13 w 61"/>
                <a:gd name="T31" fmla="*/ 32 h 48"/>
                <a:gd name="T32" fmla="*/ 15 w 61"/>
                <a:gd name="T33" fmla="*/ 31 h 48"/>
                <a:gd name="T34" fmla="*/ 17 w 61"/>
                <a:gd name="T35" fmla="*/ 30 h 48"/>
                <a:gd name="T36" fmla="*/ 19 w 61"/>
                <a:gd name="T37" fmla="*/ 30 h 48"/>
                <a:gd name="T38" fmla="*/ 24 w 61"/>
                <a:gd name="T39" fmla="*/ 31 h 48"/>
                <a:gd name="T40" fmla="*/ 44 w 61"/>
                <a:gd name="T41" fmla="*/ 18 h 48"/>
                <a:gd name="T42" fmla="*/ 24 w 61"/>
                <a:gd name="T43" fmla="*/ 4 h 48"/>
                <a:gd name="T44" fmla="*/ 4 w 61"/>
                <a:gd name="T45" fmla="*/ 18 h 48"/>
                <a:gd name="T46" fmla="*/ 56 w 61"/>
                <a:gd name="T47" fmla="*/ 45 h 48"/>
                <a:gd name="T48" fmla="*/ 57 w 61"/>
                <a:gd name="T49" fmla="*/ 47 h 48"/>
                <a:gd name="T50" fmla="*/ 55 w 61"/>
                <a:gd name="T51" fmla="*/ 48 h 48"/>
                <a:gd name="T52" fmla="*/ 52 w 61"/>
                <a:gd name="T53" fmla="*/ 47 h 48"/>
                <a:gd name="T54" fmla="*/ 43 w 61"/>
                <a:gd name="T55" fmla="*/ 43 h 48"/>
                <a:gd name="T56" fmla="*/ 37 w 61"/>
                <a:gd name="T57" fmla="*/ 44 h 48"/>
                <a:gd name="T58" fmla="*/ 21 w 61"/>
                <a:gd name="T59" fmla="*/ 39 h 48"/>
                <a:gd name="T60" fmla="*/ 24 w 61"/>
                <a:gd name="T61" fmla="*/ 39 h 48"/>
                <a:gd name="T62" fmla="*/ 43 w 61"/>
                <a:gd name="T63" fmla="*/ 33 h 48"/>
                <a:gd name="T64" fmla="*/ 52 w 61"/>
                <a:gd name="T65" fmla="*/ 18 h 48"/>
                <a:gd name="T66" fmla="*/ 51 w 61"/>
                <a:gd name="T67" fmla="*/ 12 h 48"/>
                <a:gd name="T68" fmla="*/ 61 w 61"/>
                <a:gd name="T69" fmla="*/ 26 h 48"/>
                <a:gd name="T70" fmla="*/ 52 w 61"/>
                <a:gd name="T71" fmla="*/ 40 h 48"/>
                <a:gd name="T72" fmla="*/ 56 w 61"/>
                <a:gd name="T7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48">
                  <a:moveTo>
                    <a:pt x="48" y="18"/>
                  </a:moveTo>
                  <a:cubicBezTo>
                    <a:pt x="48" y="27"/>
                    <a:pt x="37" y="35"/>
                    <a:pt x="24" y="35"/>
                  </a:cubicBezTo>
                  <a:cubicBezTo>
                    <a:pt x="22" y="35"/>
                    <a:pt x="20" y="35"/>
                    <a:pt x="18" y="34"/>
                  </a:cubicBezTo>
                  <a:cubicBezTo>
                    <a:pt x="15" y="36"/>
                    <a:pt x="12" y="38"/>
                    <a:pt x="9" y="39"/>
                  </a:cubicBezTo>
                  <a:cubicBezTo>
                    <a:pt x="8" y="39"/>
                    <a:pt x="7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39"/>
                    <a:pt x="5" y="39"/>
                    <a:pt x="4" y="38"/>
                  </a:cubicBezTo>
                  <a:cubicBezTo>
                    <a:pt x="4" y="38"/>
                    <a:pt x="5" y="37"/>
                    <a:pt x="5" y="37"/>
                  </a:cubicBezTo>
                  <a:cubicBezTo>
                    <a:pt x="6" y="35"/>
                    <a:pt x="8" y="34"/>
                    <a:pt x="9" y="31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8"/>
                    <a:pt x="11" y="0"/>
                    <a:pt x="24" y="0"/>
                  </a:cubicBezTo>
                  <a:cubicBezTo>
                    <a:pt x="37" y="0"/>
                    <a:pt x="48" y="8"/>
                    <a:pt x="48" y="18"/>
                  </a:cubicBezTo>
                  <a:close/>
                  <a:moveTo>
                    <a:pt x="4" y="18"/>
                  </a:moveTo>
                  <a:cubicBezTo>
                    <a:pt x="4" y="21"/>
                    <a:pt x="7" y="25"/>
                    <a:pt x="11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5" y="31"/>
                    <a:pt x="15" y="3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30"/>
                    <a:pt x="22" y="31"/>
                    <a:pt x="24" y="31"/>
                  </a:cubicBezTo>
                  <a:cubicBezTo>
                    <a:pt x="35" y="31"/>
                    <a:pt x="44" y="25"/>
                    <a:pt x="44" y="18"/>
                  </a:cubicBezTo>
                  <a:cubicBezTo>
                    <a:pt x="44" y="10"/>
                    <a:pt x="35" y="4"/>
                    <a:pt x="24" y="4"/>
                  </a:cubicBezTo>
                  <a:cubicBezTo>
                    <a:pt x="13" y="4"/>
                    <a:pt x="4" y="10"/>
                    <a:pt x="4" y="18"/>
                  </a:cubicBezTo>
                  <a:close/>
                  <a:moveTo>
                    <a:pt x="56" y="45"/>
                  </a:moveTo>
                  <a:cubicBezTo>
                    <a:pt x="56" y="46"/>
                    <a:pt x="57" y="46"/>
                    <a:pt x="57" y="47"/>
                  </a:cubicBezTo>
                  <a:cubicBezTo>
                    <a:pt x="56" y="48"/>
                    <a:pt x="56" y="48"/>
                    <a:pt x="55" y="48"/>
                  </a:cubicBezTo>
                  <a:cubicBezTo>
                    <a:pt x="54" y="48"/>
                    <a:pt x="53" y="48"/>
                    <a:pt x="52" y="47"/>
                  </a:cubicBezTo>
                  <a:cubicBezTo>
                    <a:pt x="49" y="47"/>
                    <a:pt x="46" y="45"/>
                    <a:pt x="43" y="43"/>
                  </a:cubicBezTo>
                  <a:cubicBezTo>
                    <a:pt x="41" y="43"/>
                    <a:pt x="39" y="44"/>
                    <a:pt x="37" y="44"/>
                  </a:cubicBezTo>
                  <a:cubicBezTo>
                    <a:pt x="31" y="44"/>
                    <a:pt x="25" y="42"/>
                    <a:pt x="21" y="39"/>
                  </a:cubicBezTo>
                  <a:cubicBezTo>
                    <a:pt x="22" y="39"/>
                    <a:pt x="23" y="39"/>
                    <a:pt x="24" y="39"/>
                  </a:cubicBezTo>
                  <a:cubicBezTo>
                    <a:pt x="31" y="39"/>
                    <a:pt x="38" y="37"/>
                    <a:pt x="43" y="33"/>
                  </a:cubicBezTo>
                  <a:cubicBezTo>
                    <a:pt x="49" y="29"/>
                    <a:pt x="52" y="24"/>
                    <a:pt x="52" y="18"/>
                  </a:cubicBezTo>
                  <a:cubicBezTo>
                    <a:pt x="52" y="16"/>
                    <a:pt x="52" y="14"/>
                    <a:pt x="51" y="12"/>
                  </a:cubicBezTo>
                  <a:cubicBezTo>
                    <a:pt x="57" y="16"/>
                    <a:pt x="61" y="21"/>
                    <a:pt x="61" y="26"/>
                  </a:cubicBezTo>
                  <a:cubicBezTo>
                    <a:pt x="61" y="32"/>
                    <a:pt x="57" y="37"/>
                    <a:pt x="52" y="40"/>
                  </a:cubicBezTo>
                  <a:cubicBezTo>
                    <a:pt x="53" y="43"/>
                    <a:pt x="55" y="44"/>
                    <a:pt x="5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Metin kutusu 99"/>
            <p:cNvSpPr txBox="1"/>
            <p:nvPr/>
          </p:nvSpPr>
          <p:spPr>
            <a:xfrm>
              <a:off x="-325943" y="6362316"/>
              <a:ext cx="2632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600" dirty="0" smtClean="0">
                  <a:solidFill>
                    <a:schemeClr val="bg1"/>
                  </a:solidFill>
                </a:rPr>
                <a:t>TR</a:t>
              </a:r>
              <a:endParaRPr lang="tr-TR" sz="600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70"/>
            <p:cNvSpPr>
              <a:spLocks noChangeAspect="1" noEditPoints="1"/>
            </p:cNvSpPr>
            <p:nvPr/>
          </p:nvSpPr>
          <p:spPr bwMode="auto">
            <a:xfrm>
              <a:off x="361569" y="7261549"/>
              <a:ext cx="216000" cy="171001"/>
            </a:xfrm>
            <a:custGeom>
              <a:avLst/>
              <a:gdLst>
                <a:gd name="T0" fmla="*/ 48 w 61"/>
                <a:gd name="T1" fmla="*/ 18 h 48"/>
                <a:gd name="T2" fmla="*/ 24 w 61"/>
                <a:gd name="T3" fmla="*/ 35 h 48"/>
                <a:gd name="T4" fmla="*/ 18 w 61"/>
                <a:gd name="T5" fmla="*/ 34 h 48"/>
                <a:gd name="T6" fmla="*/ 9 w 61"/>
                <a:gd name="T7" fmla="*/ 39 h 48"/>
                <a:gd name="T8" fmla="*/ 6 w 61"/>
                <a:gd name="T9" fmla="*/ 39 h 48"/>
                <a:gd name="T10" fmla="*/ 6 w 61"/>
                <a:gd name="T11" fmla="*/ 39 h 48"/>
                <a:gd name="T12" fmla="*/ 4 w 61"/>
                <a:gd name="T13" fmla="*/ 38 h 48"/>
                <a:gd name="T14" fmla="*/ 5 w 61"/>
                <a:gd name="T15" fmla="*/ 37 h 48"/>
                <a:gd name="T16" fmla="*/ 9 w 61"/>
                <a:gd name="T17" fmla="*/ 31 h 48"/>
                <a:gd name="T18" fmla="*/ 0 w 61"/>
                <a:gd name="T19" fmla="*/ 18 h 48"/>
                <a:gd name="T20" fmla="*/ 24 w 61"/>
                <a:gd name="T21" fmla="*/ 0 h 48"/>
                <a:gd name="T22" fmla="*/ 48 w 61"/>
                <a:gd name="T23" fmla="*/ 18 h 48"/>
                <a:gd name="T24" fmla="*/ 4 w 61"/>
                <a:gd name="T25" fmla="*/ 18 h 48"/>
                <a:gd name="T26" fmla="*/ 11 w 61"/>
                <a:gd name="T27" fmla="*/ 27 h 48"/>
                <a:gd name="T28" fmla="*/ 15 w 61"/>
                <a:gd name="T29" fmla="*/ 29 h 48"/>
                <a:gd name="T30" fmla="*/ 13 w 61"/>
                <a:gd name="T31" fmla="*/ 32 h 48"/>
                <a:gd name="T32" fmla="*/ 15 w 61"/>
                <a:gd name="T33" fmla="*/ 31 h 48"/>
                <a:gd name="T34" fmla="*/ 17 w 61"/>
                <a:gd name="T35" fmla="*/ 30 h 48"/>
                <a:gd name="T36" fmla="*/ 19 w 61"/>
                <a:gd name="T37" fmla="*/ 30 h 48"/>
                <a:gd name="T38" fmla="*/ 24 w 61"/>
                <a:gd name="T39" fmla="*/ 31 h 48"/>
                <a:gd name="T40" fmla="*/ 44 w 61"/>
                <a:gd name="T41" fmla="*/ 18 h 48"/>
                <a:gd name="T42" fmla="*/ 24 w 61"/>
                <a:gd name="T43" fmla="*/ 4 h 48"/>
                <a:gd name="T44" fmla="*/ 4 w 61"/>
                <a:gd name="T45" fmla="*/ 18 h 48"/>
                <a:gd name="T46" fmla="*/ 56 w 61"/>
                <a:gd name="T47" fmla="*/ 45 h 48"/>
                <a:gd name="T48" fmla="*/ 57 w 61"/>
                <a:gd name="T49" fmla="*/ 47 h 48"/>
                <a:gd name="T50" fmla="*/ 55 w 61"/>
                <a:gd name="T51" fmla="*/ 48 h 48"/>
                <a:gd name="T52" fmla="*/ 52 w 61"/>
                <a:gd name="T53" fmla="*/ 47 h 48"/>
                <a:gd name="T54" fmla="*/ 43 w 61"/>
                <a:gd name="T55" fmla="*/ 43 h 48"/>
                <a:gd name="T56" fmla="*/ 37 w 61"/>
                <a:gd name="T57" fmla="*/ 44 h 48"/>
                <a:gd name="T58" fmla="*/ 21 w 61"/>
                <a:gd name="T59" fmla="*/ 39 h 48"/>
                <a:gd name="T60" fmla="*/ 24 w 61"/>
                <a:gd name="T61" fmla="*/ 39 h 48"/>
                <a:gd name="T62" fmla="*/ 43 w 61"/>
                <a:gd name="T63" fmla="*/ 33 h 48"/>
                <a:gd name="T64" fmla="*/ 52 w 61"/>
                <a:gd name="T65" fmla="*/ 18 h 48"/>
                <a:gd name="T66" fmla="*/ 51 w 61"/>
                <a:gd name="T67" fmla="*/ 12 h 48"/>
                <a:gd name="T68" fmla="*/ 61 w 61"/>
                <a:gd name="T69" fmla="*/ 26 h 48"/>
                <a:gd name="T70" fmla="*/ 52 w 61"/>
                <a:gd name="T71" fmla="*/ 40 h 48"/>
                <a:gd name="T72" fmla="*/ 56 w 61"/>
                <a:gd name="T7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48">
                  <a:moveTo>
                    <a:pt x="48" y="18"/>
                  </a:moveTo>
                  <a:cubicBezTo>
                    <a:pt x="48" y="27"/>
                    <a:pt x="37" y="35"/>
                    <a:pt x="24" y="35"/>
                  </a:cubicBezTo>
                  <a:cubicBezTo>
                    <a:pt x="22" y="35"/>
                    <a:pt x="20" y="35"/>
                    <a:pt x="18" y="34"/>
                  </a:cubicBezTo>
                  <a:cubicBezTo>
                    <a:pt x="15" y="36"/>
                    <a:pt x="12" y="38"/>
                    <a:pt x="9" y="39"/>
                  </a:cubicBezTo>
                  <a:cubicBezTo>
                    <a:pt x="8" y="39"/>
                    <a:pt x="7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39"/>
                    <a:pt x="5" y="39"/>
                    <a:pt x="4" y="38"/>
                  </a:cubicBezTo>
                  <a:cubicBezTo>
                    <a:pt x="4" y="38"/>
                    <a:pt x="5" y="37"/>
                    <a:pt x="5" y="37"/>
                  </a:cubicBezTo>
                  <a:cubicBezTo>
                    <a:pt x="6" y="35"/>
                    <a:pt x="8" y="34"/>
                    <a:pt x="9" y="31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8"/>
                    <a:pt x="11" y="0"/>
                    <a:pt x="24" y="0"/>
                  </a:cubicBezTo>
                  <a:cubicBezTo>
                    <a:pt x="37" y="0"/>
                    <a:pt x="48" y="8"/>
                    <a:pt x="48" y="18"/>
                  </a:cubicBezTo>
                  <a:close/>
                  <a:moveTo>
                    <a:pt x="4" y="18"/>
                  </a:moveTo>
                  <a:cubicBezTo>
                    <a:pt x="4" y="21"/>
                    <a:pt x="7" y="25"/>
                    <a:pt x="11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5" y="31"/>
                    <a:pt x="15" y="3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30"/>
                    <a:pt x="22" y="31"/>
                    <a:pt x="24" y="31"/>
                  </a:cubicBezTo>
                  <a:cubicBezTo>
                    <a:pt x="35" y="31"/>
                    <a:pt x="44" y="25"/>
                    <a:pt x="44" y="18"/>
                  </a:cubicBezTo>
                  <a:cubicBezTo>
                    <a:pt x="44" y="10"/>
                    <a:pt x="35" y="4"/>
                    <a:pt x="24" y="4"/>
                  </a:cubicBezTo>
                  <a:cubicBezTo>
                    <a:pt x="13" y="4"/>
                    <a:pt x="4" y="10"/>
                    <a:pt x="4" y="18"/>
                  </a:cubicBezTo>
                  <a:close/>
                  <a:moveTo>
                    <a:pt x="56" y="45"/>
                  </a:moveTo>
                  <a:cubicBezTo>
                    <a:pt x="56" y="46"/>
                    <a:pt x="57" y="46"/>
                    <a:pt x="57" y="47"/>
                  </a:cubicBezTo>
                  <a:cubicBezTo>
                    <a:pt x="56" y="48"/>
                    <a:pt x="56" y="48"/>
                    <a:pt x="55" y="48"/>
                  </a:cubicBezTo>
                  <a:cubicBezTo>
                    <a:pt x="54" y="48"/>
                    <a:pt x="53" y="48"/>
                    <a:pt x="52" y="47"/>
                  </a:cubicBezTo>
                  <a:cubicBezTo>
                    <a:pt x="49" y="47"/>
                    <a:pt x="46" y="45"/>
                    <a:pt x="43" y="43"/>
                  </a:cubicBezTo>
                  <a:cubicBezTo>
                    <a:pt x="41" y="43"/>
                    <a:pt x="39" y="44"/>
                    <a:pt x="37" y="44"/>
                  </a:cubicBezTo>
                  <a:cubicBezTo>
                    <a:pt x="31" y="44"/>
                    <a:pt x="25" y="42"/>
                    <a:pt x="21" y="39"/>
                  </a:cubicBezTo>
                  <a:cubicBezTo>
                    <a:pt x="22" y="39"/>
                    <a:pt x="23" y="39"/>
                    <a:pt x="24" y="39"/>
                  </a:cubicBezTo>
                  <a:cubicBezTo>
                    <a:pt x="31" y="39"/>
                    <a:pt x="38" y="37"/>
                    <a:pt x="43" y="33"/>
                  </a:cubicBezTo>
                  <a:cubicBezTo>
                    <a:pt x="49" y="29"/>
                    <a:pt x="52" y="24"/>
                    <a:pt x="52" y="18"/>
                  </a:cubicBezTo>
                  <a:cubicBezTo>
                    <a:pt x="52" y="16"/>
                    <a:pt x="52" y="14"/>
                    <a:pt x="51" y="12"/>
                  </a:cubicBezTo>
                  <a:cubicBezTo>
                    <a:pt x="57" y="16"/>
                    <a:pt x="61" y="21"/>
                    <a:pt x="61" y="26"/>
                  </a:cubicBezTo>
                  <a:cubicBezTo>
                    <a:pt x="61" y="32"/>
                    <a:pt x="57" y="37"/>
                    <a:pt x="52" y="40"/>
                  </a:cubicBezTo>
                  <a:cubicBezTo>
                    <a:pt x="53" y="43"/>
                    <a:pt x="55" y="44"/>
                    <a:pt x="5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Metin kutusu 188"/>
            <p:cNvSpPr txBox="1"/>
            <p:nvPr/>
          </p:nvSpPr>
          <p:spPr>
            <a:xfrm>
              <a:off x="286807" y="7059676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600" dirty="0" smtClean="0">
                  <a:solidFill>
                    <a:schemeClr val="bg1"/>
                  </a:solidFill>
                </a:rPr>
                <a:t>EN</a:t>
              </a:r>
              <a:endParaRPr lang="tr-TR" sz="600" dirty="0">
                <a:solidFill>
                  <a:schemeClr val="bg1"/>
                </a:solidFill>
              </a:endParaRPr>
            </a:p>
          </p:txBody>
        </p:sp>
        <p:sp>
          <p:nvSpPr>
            <p:cNvPr id="112" name="Freeform 339"/>
            <p:cNvSpPr>
              <a:spLocks noChangeAspect="1" noEditPoints="1"/>
            </p:cNvSpPr>
            <p:nvPr/>
          </p:nvSpPr>
          <p:spPr bwMode="auto">
            <a:xfrm>
              <a:off x="347695" y="3308562"/>
              <a:ext cx="166640" cy="133312"/>
            </a:xfrm>
            <a:custGeom>
              <a:avLst/>
              <a:gdLst>
                <a:gd name="T0" fmla="*/ 190 w 220"/>
                <a:gd name="T1" fmla="*/ 70 h 176"/>
                <a:gd name="T2" fmla="*/ 182 w 220"/>
                <a:gd name="T3" fmla="*/ 63 h 176"/>
                <a:gd name="T4" fmla="*/ 190 w 220"/>
                <a:gd name="T5" fmla="*/ 55 h 176"/>
                <a:gd name="T6" fmla="*/ 198 w 220"/>
                <a:gd name="T7" fmla="*/ 63 h 176"/>
                <a:gd name="T8" fmla="*/ 190 w 220"/>
                <a:gd name="T9" fmla="*/ 70 h 176"/>
                <a:gd name="T10" fmla="*/ 110 w 220"/>
                <a:gd name="T11" fmla="*/ 154 h 176"/>
                <a:gd name="T12" fmla="*/ 55 w 220"/>
                <a:gd name="T13" fmla="*/ 99 h 176"/>
                <a:gd name="T14" fmla="*/ 110 w 220"/>
                <a:gd name="T15" fmla="*/ 44 h 176"/>
                <a:gd name="T16" fmla="*/ 165 w 220"/>
                <a:gd name="T17" fmla="*/ 99 h 176"/>
                <a:gd name="T18" fmla="*/ 110 w 220"/>
                <a:gd name="T19" fmla="*/ 154 h 176"/>
                <a:gd name="T20" fmla="*/ 198 w 220"/>
                <a:gd name="T21" fmla="*/ 33 h 176"/>
                <a:gd name="T22" fmla="*/ 171 w 220"/>
                <a:gd name="T23" fmla="*/ 33 h 176"/>
                <a:gd name="T24" fmla="*/ 163 w 220"/>
                <a:gd name="T25" fmla="*/ 27 h 176"/>
                <a:gd name="T26" fmla="*/ 156 w 220"/>
                <a:gd name="T27" fmla="*/ 6 h 176"/>
                <a:gd name="T28" fmla="*/ 147 w 220"/>
                <a:gd name="T29" fmla="*/ 0 h 176"/>
                <a:gd name="T30" fmla="*/ 72 w 220"/>
                <a:gd name="T31" fmla="*/ 0 h 176"/>
                <a:gd name="T32" fmla="*/ 64 w 220"/>
                <a:gd name="T33" fmla="*/ 6 h 176"/>
                <a:gd name="T34" fmla="*/ 57 w 220"/>
                <a:gd name="T35" fmla="*/ 27 h 176"/>
                <a:gd name="T36" fmla="*/ 48 w 220"/>
                <a:gd name="T37" fmla="*/ 33 h 176"/>
                <a:gd name="T38" fmla="*/ 22 w 220"/>
                <a:gd name="T39" fmla="*/ 33 h 176"/>
                <a:gd name="T40" fmla="*/ 0 w 220"/>
                <a:gd name="T41" fmla="*/ 55 h 176"/>
                <a:gd name="T42" fmla="*/ 0 w 220"/>
                <a:gd name="T43" fmla="*/ 154 h 176"/>
                <a:gd name="T44" fmla="*/ 22 w 220"/>
                <a:gd name="T45" fmla="*/ 176 h 176"/>
                <a:gd name="T46" fmla="*/ 198 w 220"/>
                <a:gd name="T47" fmla="*/ 176 h 176"/>
                <a:gd name="T48" fmla="*/ 220 w 220"/>
                <a:gd name="T49" fmla="*/ 154 h 176"/>
                <a:gd name="T50" fmla="*/ 220 w 220"/>
                <a:gd name="T51" fmla="*/ 55 h 176"/>
                <a:gd name="T52" fmla="*/ 198 w 220"/>
                <a:gd name="T53" fmla="*/ 33 h 176"/>
                <a:gd name="T54" fmla="*/ 110 w 220"/>
                <a:gd name="T55" fmla="*/ 66 h 176"/>
                <a:gd name="T56" fmla="*/ 77 w 220"/>
                <a:gd name="T57" fmla="*/ 99 h 176"/>
                <a:gd name="T58" fmla="*/ 110 w 220"/>
                <a:gd name="T59" fmla="*/ 132 h 176"/>
                <a:gd name="T60" fmla="*/ 143 w 220"/>
                <a:gd name="T61" fmla="*/ 99 h 176"/>
                <a:gd name="T62" fmla="*/ 110 w 220"/>
                <a:gd name="T63" fmla="*/ 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" h="176">
                  <a:moveTo>
                    <a:pt x="190" y="70"/>
                  </a:moveTo>
                  <a:cubicBezTo>
                    <a:pt x="186" y="70"/>
                    <a:pt x="182" y="67"/>
                    <a:pt x="182" y="63"/>
                  </a:cubicBezTo>
                  <a:cubicBezTo>
                    <a:pt x="182" y="58"/>
                    <a:pt x="186" y="55"/>
                    <a:pt x="190" y="55"/>
                  </a:cubicBezTo>
                  <a:cubicBezTo>
                    <a:pt x="194" y="55"/>
                    <a:pt x="198" y="58"/>
                    <a:pt x="198" y="63"/>
                  </a:cubicBezTo>
                  <a:cubicBezTo>
                    <a:pt x="198" y="67"/>
                    <a:pt x="194" y="70"/>
                    <a:pt x="190" y="70"/>
                  </a:cubicBezTo>
                  <a:close/>
                  <a:moveTo>
                    <a:pt x="110" y="154"/>
                  </a:moveTo>
                  <a:cubicBezTo>
                    <a:pt x="79" y="154"/>
                    <a:pt x="55" y="129"/>
                    <a:pt x="55" y="99"/>
                  </a:cubicBezTo>
                  <a:cubicBezTo>
                    <a:pt x="55" y="69"/>
                    <a:pt x="79" y="44"/>
                    <a:pt x="110" y="44"/>
                  </a:cubicBezTo>
                  <a:cubicBezTo>
                    <a:pt x="140" y="44"/>
                    <a:pt x="165" y="69"/>
                    <a:pt x="165" y="99"/>
                  </a:cubicBezTo>
                  <a:cubicBezTo>
                    <a:pt x="165" y="129"/>
                    <a:pt x="140" y="154"/>
                    <a:pt x="110" y="154"/>
                  </a:cubicBezTo>
                  <a:close/>
                  <a:moveTo>
                    <a:pt x="198" y="33"/>
                  </a:moveTo>
                  <a:cubicBezTo>
                    <a:pt x="171" y="33"/>
                    <a:pt x="171" y="33"/>
                    <a:pt x="171" y="33"/>
                  </a:cubicBezTo>
                  <a:cubicBezTo>
                    <a:pt x="168" y="33"/>
                    <a:pt x="164" y="30"/>
                    <a:pt x="163" y="27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5" y="3"/>
                    <a:pt x="151" y="0"/>
                    <a:pt x="14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9" y="0"/>
                    <a:pt x="65" y="3"/>
                    <a:pt x="64" y="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30"/>
                    <a:pt x="52" y="33"/>
                    <a:pt x="48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10" y="176"/>
                    <a:pt x="22" y="176"/>
                  </a:cubicBezTo>
                  <a:cubicBezTo>
                    <a:pt x="198" y="176"/>
                    <a:pt x="198" y="176"/>
                    <a:pt x="198" y="176"/>
                  </a:cubicBezTo>
                  <a:cubicBezTo>
                    <a:pt x="210" y="176"/>
                    <a:pt x="220" y="166"/>
                    <a:pt x="220" y="154"/>
                  </a:cubicBezTo>
                  <a:cubicBezTo>
                    <a:pt x="220" y="55"/>
                    <a:pt x="220" y="55"/>
                    <a:pt x="220" y="55"/>
                  </a:cubicBezTo>
                  <a:cubicBezTo>
                    <a:pt x="220" y="43"/>
                    <a:pt x="210" y="33"/>
                    <a:pt x="198" y="33"/>
                  </a:cubicBezTo>
                  <a:close/>
                  <a:moveTo>
                    <a:pt x="110" y="66"/>
                  </a:moveTo>
                  <a:cubicBezTo>
                    <a:pt x="92" y="66"/>
                    <a:pt x="77" y="81"/>
                    <a:pt x="77" y="99"/>
                  </a:cubicBezTo>
                  <a:cubicBezTo>
                    <a:pt x="77" y="117"/>
                    <a:pt x="92" y="132"/>
                    <a:pt x="110" y="132"/>
                  </a:cubicBezTo>
                  <a:cubicBezTo>
                    <a:pt x="128" y="132"/>
                    <a:pt x="143" y="117"/>
                    <a:pt x="143" y="99"/>
                  </a:cubicBezTo>
                  <a:cubicBezTo>
                    <a:pt x="143" y="81"/>
                    <a:pt x="128" y="66"/>
                    <a:pt x="110" y="6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" name="Grup 80"/>
            <p:cNvGrpSpPr/>
            <p:nvPr/>
          </p:nvGrpSpPr>
          <p:grpSpPr>
            <a:xfrm>
              <a:off x="145936" y="7784669"/>
              <a:ext cx="1692331" cy="307777"/>
              <a:chOff x="261530" y="6300761"/>
              <a:chExt cx="1692331" cy="307777"/>
            </a:xfrm>
          </p:grpSpPr>
          <p:cxnSp>
            <p:nvCxnSpPr>
              <p:cNvPr id="82" name="Düz Bağlayıcı 81"/>
              <p:cNvCxnSpPr/>
              <p:nvPr/>
            </p:nvCxnSpPr>
            <p:spPr>
              <a:xfrm>
                <a:off x="343126" y="6590466"/>
                <a:ext cx="1610735" cy="140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Metin kutusu 82"/>
              <p:cNvSpPr txBox="1"/>
              <p:nvPr/>
            </p:nvSpPr>
            <p:spPr>
              <a:xfrm>
                <a:off x="261530" y="6300761"/>
                <a:ext cx="9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400" b="1" dirty="0" smtClean="0">
                    <a:solidFill>
                      <a:schemeClr val="bg1"/>
                    </a:solidFill>
                  </a:rPr>
                  <a:t>REFERANS</a:t>
                </a:r>
                <a:endParaRPr lang="tr-TR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8" name="Metin kutusu 127"/>
            <p:cNvSpPr txBox="1"/>
            <p:nvPr/>
          </p:nvSpPr>
          <p:spPr>
            <a:xfrm>
              <a:off x="15052" y="7218988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600" dirty="0" smtClean="0">
                  <a:solidFill>
                    <a:schemeClr val="bg1"/>
                  </a:solidFill>
                </a:rPr>
                <a:t>EN</a:t>
              </a:r>
              <a:endParaRPr lang="tr-TR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2035836" y="2129483"/>
            <a:ext cx="4800053" cy="320380"/>
            <a:chOff x="2322426" y="2295986"/>
            <a:chExt cx="4800053" cy="320380"/>
          </a:xfrm>
        </p:grpSpPr>
        <p:grpSp>
          <p:nvGrpSpPr>
            <p:cNvPr id="9" name="Grup 8"/>
            <p:cNvGrpSpPr/>
            <p:nvPr/>
          </p:nvGrpSpPr>
          <p:grpSpPr>
            <a:xfrm>
              <a:off x="2322426" y="2295986"/>
              <a:ext cx="288000" cy="288000"/>
              <a:chOff x="2128650" y="6781193"/>
              <a:chExt cx="288000" cy="288000"/>
            </a:xfrm>
          </p:grpSpPr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2128650" y="67811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74" name="Freeform 343"/>
              <p:cNvSpPr>
                <a:spLocks noChangeAspect="1" noEditPoints="1"/>
              </p:cNvSpPr>
              <p:nvPr/>
            </p:nvSpPr>
            <p:spPr bwMode="auto">
              <a:xfrm>
                <a:off x="2200650" y="6835201"/>
                <a:ext cx="144000" cy="169282"/>
              </a:xfrm>
              <a:custGeom>
                <a:avLst/>
                <a:gdLst>
                  <a:gd name="T0" fmla="*/ 111 w 111"/>
                  <a:gd name="T1" fmla="*/ 46 h 130"/>
                  <a:gd name="T2" fmla="*/ 111 w 111"/>
                  <a:gd name="T3" fmla="*/ 123 h 130"/>
                  <a:gd name="T4" fmla="*/ 104 w 111"/>
                  <a:gd name="T5" fmla="*/ 130 h 130"/>
                  <a:gd name="T6" fmla="*/ 7 w 111"/>
                  <a:gd name="T7" fmla="*/ 130 h 130"/>
                  <a:gd name="T8" fmla="*/ 0 w 111"/>
                  <a:gd name="T9" fmla="*/ 123 h 130"/>
                  <a:gd name="T10" fmla="*/ 0 w 111"/>
                  <a:gd name="T11" fmla="*/ 7 h 130"/>
                  <a:gd name="T12" fmla="*/ 7 w 111"/>
                  <a:gd name="T13" fmla="*/ 0 h 130"/>
                  <a:gd name="T14" fmla="*/ 65 w 111"/>
                  <a:gd name="T15" fmla="*/ 0 h 130"/>
                  <a:gd name="T16" fmla="*/ 65 w 111"/>
                  <a:gd name="T17" fmla="*/ 39 h 130"/>
                  <a:gd name="T18" fmla="*/ 72 w 111"/>
                  <a:gd name="T19" fmla="*/ 46 h 130"/>
                  <a:gd name="T20" fmla="*/ 111 w 111"/>
                  <a:gd name="T21" fmla="*/ 46 h 130"/>
                  <a:gd name="T22" fmla="*/ 83 w 111"/>
                  <a:gd name="T23" fmla="*/ 58 h 130"/>
                  <a:gd name="T24" fmla="*/ 81 w 111"/>
                  <a:gd name="T25" fmla="*/ 56 h 130"/>
                  <a:gd name="T26" fmla="*/ 30 w 111"/>
                  <a:gd name="T27" fmla="*/ 56 h 130"/>
                  <a:gd name="T28" fmla="*/ 28 w 111"/>
                  <a:gd name="T29" fmla="*/ 58 h 130"/>
                  <a:gd name="T30" fmla="*/ 28 w 111"/>
                  <a:gd name="T31" fmla="*/ 63 h 130"/>
                  <a:gd name="T32" fmla="*/ 30 w 111"/>
                  <a:gd name="T33" fmla="*/ 65 h 130"/>
                  <a:gd name="T34" fmla="*/ 81 w 111"/>
                  <a:gd name="T35" fmla="*/ 65 h 130"/>
                  <a:gd name="T36" fmla="*/ 83 w 111"/>
                  <a:gd name="T37" fmla="*/ 63 h 130"/>
                  <a:gd name="T38" fmla="*/ 83 w 111"/>
                  <a:gd name="T39" fmla="*/ 58 h 130"/>
                  <a:gd name="T40" fmla="*/ 83 w 111"/>
                  <a:gd name="T41" fmla="*/ 77 h 130"/>
                  <a:gd name="T42" fmla="*/ 81 w 111"/>
                  <a:gd name="T43" fmla="*/ 74 h 130"/>
                  <a:gd name="T44" fmla="*/ 30 w 111"/>
                  <a:gd name="T45" fmla="*/ 74 h 130"/>
                  <a:gd name="T46" fmla="*/ 28 w 111"/>
                  <a:gd name="T47" fmla="*/ 77 h 130"/>
                  <a:gd name="T48" fmla="*/ 28 w 111"/>
                  <a:gd name="T49" fmla="*/ 81 h 130"/>
                  <a:gd name="T50" fmla="*/ 30 w 111"/>
                  <a:gd name="T51" fmla="*/ 84 h 130"/>
                  <a:gd name="T52" fmla="*/ 81 w 111"/>
                  <a:gd name="T53" fmla="*/ 84 h 130"/>
                  <a:gd name="T54" fmla="*/ 83 w 111"/>
                  <a:gd name="T55" fmla="*/ 81 h 130"/>
                  <a:gd name="T56" fmla="*/ 83 w 111"/>
                  <a:gd name="T57" fmla="*/ 77 h 130"/>
                  <a:gd name="T58" fmla="*/ 83 w 111"/>
                  <a:gd name="T59" fmla="*/ 95 h 130"/>
                  <a:gd name="T60" fmla="*/ 81 w 111"/>
                  <a:gd name="T61" fmla="*/ 93 h 130"/>
                  <a:gd name="T62" fmla="*/ 30 w 111"/>
                  <a:gd name="T63" fmla="*/ 93 h 130"/>
                  <a:gd name="T64" fmla="*/ 28 w 111"/>
                  <a:gd name="T65" fmla="*/ 95 h 130"/>
                  <a:gd name="T66" fmla="*/ 28 w 111"/>
                  <a:gd name="T67" fmla="*/ 100 h 130"/>
                  <a:gd name="T68" fmla="*/ 30 w 111"/>
                  <a:gd name="T69" fmla="*/ 102 h 130"/>
                  <a:gd name="T70" fmla="*/ 81 w 111"/>
                  <a:gd name="T71" fmla="*/ 102 h 130"/>
                  <a:gd name="T72" fmla="*/ 83 w 111"/>
                  <a:gd name="T73" fmla="*/ 100 h 130"/>
                  <a:gd name="T74" fmla="*/ 83 w 111"/>
                  <a:gd name="T75" fmla="*/ 95 h 130"/>
                  <a:gd name="T76" fmla="*/ 108 w 111"/>
                  <a:gd name="T77" fmla="*/ 37 h 130"/>
                  <a:gd name="T78" fmla="*/ 74 w 111"/>
                  <a:gd name="T79" fmla="*/ 37 h 130"/>
                  <a:gd name="T80" fmla="*/ 74 w 111"/>
                  <a:gd name="T81" fmla="*/ 3 h 130"/>
                  <a:gd name="T82" fmla="*/ 77 w 111"/>
                  <a:gd name="T83" fmla="*/ 5 h 130"/>
                  <a:gd name="T84" fmla="*/ 106 w 111"/>
                  <a:gd name="T85" fmla="*/ 34 h 130"/>
                  <a:gd name="T86" fmla="*/ 108 w 111"/>
                  <a:gd name="T87" fmla="*/ 3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" h="130">
                    <a:moveTo>
                      <a:pt x="111" y="46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7"/>
                      <a:pt x="108" y="130"/>
                      <a:pt x="104" y="130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3" y="130"/>
                      <a:pt x="0" y="127"/>
                      <a:pt x="0" y="1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3"/>
                      <a:pt x="68" y="46"/>
                      <a:pt x="72" y="46"/>
                    </a:cubicBezTo>
                    <a:lnTo>
                      <a:pt x="111" y="46"/>
                    </a:lnTo>
                    <a:close/>
                    <a:moveTo>
                      <a:pt x="83" y="58"/>
                    </a:moveTo>
                    <a:cubicBezTo>
                      <a:pt x="83" y="57"/>
                      <a:pt x="82" y="56"/>
                      <a:pt x="81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4"/>
                      <a:pt x="29" y="65"/>
                      <a:pt x="30" y="65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2" y="65"/>
                      <a:pt x="83" y="64"/>
                      <a:pt x="83" y="63"/>
                    </a:cubicBezTo>
                    <a:lnTo>
                      <a:pt x="83" y="58"/>
                    </a:lnTo>
                    <a:close/>
                    <a:moveTo>
                      <a:pt x="83" y="77"/>
                    </a:moveTo>
                    <a:cubicBezTo>
                      <a:pt x="83" y="75"/>
                      <a:pt x="82" y="74"/>
                      <a:pt x="81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29" y="74"/>
                      <a:pt x="28" y="75"/>
                      <a:pt x="28" y="77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8" y="83"/>
                      <a:pt x="29" y="84"/>
                      <a:pt x="30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2" y="84"/>
                      <a:pt x="83" y="83"/>
                      <a:pt x="83" y="81"/>
                    </a:cubicBezTo>
                    <a:lnTo>
                      <a:pt x="83" y="77"/>
                    </a:lnTo>
                    <a:close/>
                    <a:moveTo>
                      <a:pt x="83" y="95"/>
                    </a:moveTo>
                    <a:cubicBezTo>
                      <a:pt x="83" y="94"/>
                      <a:pt x="82" y="93"/>
                      <a:pt x="81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29" y="93"/>
                      <a:pt x="28" y="94"/>
                      <a:pt x="28" y="95"/>
                    </a:cubicBezTo>
                    <a:cubicBezTo>
                      <a:pt x="28" y="100"/>
                      <a:pt x="28" y="100"/>
                      <a:pt x="28" y="100"/>
                    </a:cubicBezTo>
                    <a:cubicBezTo>
                      <a:pt x="28" y="101"/>
                      <a:pt x="29" y="102"/>
                      <a:pt x="30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2" y="102"/>
                      <a:pt x="83" y="101"/>
                      <a:pt x="83" y="100"/>
                    </a:cubicBezTo>
                    <a:lnTo>
                      <a:pt x="83" y="95"/>
                    </a:lnTo>
                    <a:close/>
                    <a:moveTo>
                      <a:pt x="108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5" y="3"/>
                      <a:pt x="76" y="4"/>
                      <a:pt x="77" y="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7" y="35"/>
                      <a:pt x="108" y="36"/>
                      <a:pt x="108" y="37"/>
                    </a:cubicBezTo>
                    <a:close/>
                  </a:path>
                </a:pathLst>
              </a:custGeom>
              <a:solidFill>
                <a:srgbClr val="2F4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59" name="Düz Bağlayıcı 158"/>
            <p:cNvCxnSpPr/>
            <p:nvPr/>
          </p:nvCxnSpPr>
          <p:spPr>
            <a:xfrm>
              <a:off x="2695510" y="2597046"/>
              <a:ext cx="4426969" cy="19320"/>
            </a:xfrm>
            <a:prstGeom prst="line">
              <a:avLst/>
            </a:prstGeom>
            <a:ln w="28575">
              <a:solidFill>
                <a:srgbClr val="2F4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tin kutusu 107"/>
            <p:cNvSpPr txBox="1"/>
            <p:nvPr/>
          </p:nvSpPr>
          <p:spPr>
            <a:xfrm>
              <a:off x="2679229" y="2328155"/>
              <a:ext cx="1072745" cy="170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b="1" dirty="0" smtClean="0"/>
                <a:t>YETENEKLER </a:t>
              </a:r>
              <a:endParaRPr lang="tr-TR" sz="1400" b="1" dirty="0"/>
            </a:p>
          </p:txBody>
        </p:sp>
      </p:grpSp>
      <p:sp>
        <p:nvSpPr>
          <p:cNvPr id="127" name="Metin kutusu 126">
            <a:extLst>
              <a:ext uri="{FF2B5EF4-FFF2-40B4-BE49-F238E27FC236}">
                <a16:creationId xmlns:a16="http://schemas.microsoft.com/office/drawing/2014/main" xmlns="" id="{7411C398-F42D-4353-8E12-2A2636EE14C8}"/>
              </a:ext>
            </a:extLst>
          </p:cNvPr>
          <p:cNvSpPr txBox="1"/>
          <p:nvPr/>
        </p:nvSpPr>
        <p:spPr>
          <a:xfrm>
            <a:off x="2254066" y="359384"/>
            <a:ext cx="46686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Sayın yetkili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CBS ile  projeler yaparak kendini geliştiren,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ve mobil  uygulamalar  yapabilmek    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Programlama dillerinde  </a:t>
            </a:r>
            <a:r>
              <a:rPr lang="tr-T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tr-T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tr-TR" sz="1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tr-TR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tr-TR" sz="1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uygulamalar yaparak gelişen.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Gelişime  açık  ve meraklı , çok çalışmayı seven  azimli  birisi.</a:t>
            </a:r>
          </a:p>
          <a:p>
            <a:pPr>
              <a:lnSpc>
                <a:spcPct val="150000"/>
              </a:lnSpc>
            </a:pPr>
            <a:endParaRPr lang="tr-TR" sz="11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107" name="Metin kutusu 106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-79750" y="1123761"/>
            <a:ext cx="1966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b="1" dirty="0" smtClean="0">
                <a:solidFill>
                  <a:schemeClr val="bg1"/>
                </a:solidFill>
              </a:rPr>
              <a:t>EMRE AKTAŞ</a:t>
            </a:r>
          </a:p>
          <a:p>
            <a:pPr algn="ctr"/>
            <a:r>
              <a:rPr lang="tr-TR" sz="1100" b="1" dirty="0" smtClean="0">
                <a:solidFill>
                  <a:schemeClr val="bg1"/>
                </a:solidFill>
              </a:rPr>
              <a:t>COĞRAFİ BİLGİ SİSTEMLERİ UZMANI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8" name="Düz Bağlayıcı 157"/>
          <p:cNvCxnSpPr/>
          <p:nvPr/>
        </p:nvCxnSpPr>
        <p:spPr>
          <a:xfrm>
            <a:off x="2103054" y="6477405"/>
            <a:ext cx="0" cy="1275735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01345"/>
              </p:ext>
            </p:extLst>
          </p:nvPr>
        </p:nvGraphicFramePr>
        <p:xfrm>
          <a:off x="2265054" y="4302578"/>
          <a:ext cx="45720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410"/>
                <a:gridCol w="1610520"/>
                <a:gridCol w="1504071"/>
              </a:tblGrid>
              <a:tr h="331803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200" b="1" dirty="0" err="1" smtClean="0">
                          <a:solidFill>
                            <a:schemeClr val="tx1"/>
                          </a:solidFill>
                        </a:rPr>
                        <a:t>ArcMAP</a:t>
                      </a:r>
                      <a:r>
                        <a:rPr lang="tr-T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200" b="1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tr-T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200" b="1" dirty="0" err="1" smtClean="0">
                          <a:solidFill>
                            <a:schemeClr val="tx1"/>
                          </a:solidFill>
                        </a:rPr>
                        <a:t>ArcGIS</a:t>
                      </a:r>
                      <a:r>
                        <a:rPr lang="tr-T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200" b="1" dirty="0" err="1" smtClean="0">
                          <a:solidFill>
                            <a:schemeClr val="tx1"/>
                          </a:solidFill>
                        </a:rPr>
                        <a:t>GeoSERVER</a:t>
                      </a:r>
                      <a:endParaRPr lang="tr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tr-TR" sz="1200" b="1" dirty="0" err="1" smtClean="0">
                          <a:solidFill>
                            <a:schemeClr val="tx1"/>
                          </a:solidFill>
                        </a:rPr>
                        <a:t>Pyhton</a:t>
                      </a:r>
                      <a:endParaRPr lang="tr-T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tr-TR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200" b="1" dirty="0" err="1" smtClean="0"/>
                        <a:t>MySQL</a:t>
                      </a:r>
                      <a:r>
                        <a:rPr lang="tr-TR" sz="1200" b="1" dirty="0" smtClean="0"/>
                        <a:t> Workbench</a:t>
                      </a:r>
                      <a:endParaRPr lang="tr-TR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tr-TR" sz="1200" b="1" dirty="0" smtClean="0"/>
                        <a:t>Visual </a:t>
                      </a:r>
                      <a:r>
                        <a:rPr lang="tr-TR" sz="1200" b="1" dirty="0" err="1" smtClean="0"/>
                        <a:t>Studio</a:t>
                      </a:r>
                      <a:r>
                        <a:rPr lang="tr-TR" sz="1200" b="1" dirty="0" smtClean="0"/>
                        <a:t> </a:t>
                      </a:r>
                      <a:r>
                        <a:rPr lang="tr-TR" sz="1200" b="1" dirty="0" err="1" smtClean="0"/>
                        <a:t>Code</a:t>
                      </a:r>
                      <a:endParaRPr lang="tr-TR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tr-TR" sz="1200" b="1" dirty="0" smtClean="0"/>
                        <a:t>Microsoft Office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tr-TR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200" b="1" dirty="0" err="1" smtClean="0"/>
                        <a:t>PostgreSQl</a:t>
                      </a:r>
                      <a:r>
                        <a:rPr lang="tr-TR" sz="1200" b="1" baseline="0" dirty="0" smtClean="0"/>
                        <a:t> </a:t>
                      </a:r>
                      <a:r>
                        <a:rPr lang="tr-TR" sz="1200" b="1" baseline="0" dirty="0" err="1" smtClean="0"/>
                        <a:t>PostGIS</a:t>
                      </a:r>
                      <a:endParaRPr lang="tr-TR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tr-TR" sz="1100" b="1" dirty="0" smtClean="0">
                          <a:solidFill>
                            <a:schemeClr val="tx1"/>
                          </a:solidFill>
                        </a:rPr>
                        <a:t>Html –</a:t>
                      </a:r>
                      <a:r>
                        <a:rPr lang="tr-TR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100" b="1" baseline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tr-TR" sz="1100" b="1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tr-TR" sz="1100" b="1" baseline="0" dirty="0" err="1" smtClean="0">
                          <a:solidFill>
                            <a:schemeClr val="tx1"/>
                          </a:solidFill>
                        </a:rPr>
                        <a:t>Javascirpt</a:t>
                      </a:r>
                      <a:endParaRPr lang="tr-T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tr-TR" sz="1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200" b="1" dirty="0" smtClean="0">
                          <a:solidFill>
                            <a:schemeClr val="tx1"/>
                          </a:solidFill>
                        </a:rPr>
                        <a:t>QGIS</a:t>
                      </a:r>
                      <a:endParaRPr lang="tr-TR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Metin kutusu 89"/>
          <p:cNvSpPr txBox="1"/>
          <p:nvPr/>
        </p:nvSpPr>
        <p:spPr>
          <a:xfrm>
            <a:off x="0" y="8669778"/>
            <a:ext cx="1914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</a:rPr>
              <a:t>Cihan YILDIZ</a:t>
            </a:r>
          </a:p>
          <a:p>
            <a:pPr algn="ctr"/>
            <a:r>
              <a:rPr lang="tr-TR" sz="1400" b="1" dirty="0" smtClean="0">
                <a:solidFill>
                  <a:schemeClr val="bg1"/>
                </a:solidFill>
              </a:rPr>
              <a:t>Coğrafi Bilgi Sistemleri Uzmanı</a:t>
            </a:r>
          </a:p>
          <a:p>
            <a:pPr algn="ctr"/>
            <a:r>
              <a:rPr lang="tr-TR" sz="1400" b="1" dirty="0" smtClean="0">
                <a:solidFill>
                  <a:schemeClr val="bg1"/>
                </a:solidFill>
              </a:rPr>
              <a:t>0544 636 60 28</a:t>
            </a:r>
            <a:endParaRPr lang="tr-TR" sz="1400" b="1" dirty="0">
              <a:solidFill>
                <a:schemeClr val="bg1"/>
              </a:solidFill>
            </a:endParaRPr>
          </a:p>
        </p:txBody>
      </p:sp>
      <p:cxnSp>
        <p:nvCxnSpPr>
          <p:cNvPr id="91" name="Düz Bağlayıcı 90"/>
          <p:cNvCxnSpPr/>
          <p:nvPr/>
        </p:nvCxnSpPr>
        <p:spPr>
          <a:xfrm>
            <a:off x="2372556" y="340868"/>
            <a:ext cx="4485444" cy="0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Metin kutusu 95"/>
          <p:cNvSpPr txBox="1"/>
          <p:nvPr/>
        </p:nvSpPr>
        <p:spPr>
          <a:xfrm>
            <a:off x="2286669" y="62495"/>
            <a:ext cx="185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KARİYER HEDEFİ</a:t>
            </a:r>
            <a:endParaRPr lang="tr-TR" sz="1400" b="1" dirty="0"/>
          </a:p>
        </p:txBody>
      </p:sp>
      <p:grpSp>
        <p:nvGrpSpPr>
          <p:cNvPr id="4" name="Grup 3"/>
          <p:cNvGrpSpPr/>
          <p:nvPr/>
        </p:nvGrpSpPr>
        <p:grpSpPr>
          <a:xfrm>
            <a:off x="2029670" y="90152"/>
            <a:ext cx="288000" cy="288000"/>
            <a:chOff x="3215603" y="1847121"/>
            <a:chExt cx="288000" cy="288000"/>
          </a:xfrm>
        </p:grpSpPr>
        <p:sp>
          <p:nvSpPr>
            <p:cNvPr id="106" name="Freeform 115"/>
            <p:cNvSpPr>
              <a:spLocks noChangeAspect="1" noEditPoints="1"/>
            </p:cNvSpPr>
            <p:nvPr/>
          </p:nvSpPr>
          <p:spPr bwMode="auto">
            <a:xfrm>
              <a:off x="3270987" y="1914112"/>
              <a:ext cx="180000" cy="151303"/>
            </a:xfrm>
            <a:custGeom>
              <a:avLst/>
              <a:gdLst>
                <a:gd name="T0" fmla="*/ 32 w 58"/>
                <a:gd name="T1" fmla="*/ 41 h 49"/>
                <a:gd name="T2" fmla="*/ 27 w 58"/>
                <a:gd name="T3" fmla="*/ 41 h 49"/>
                <a:gd name="T4" fmla="*/ 27 w 58"/>
                <a:gd name="T5" fmla="*/ 35 h 49"/>
                <a:gd name="T6" fmla="*/ 2 w 58"/>
                <a:gd name="T7" fmla="*/ 35 h 49"/>
                <a:gd name="T8" fmla="*/ 2 w 58"/>
                <a:gd name="T9" fmla="*/ 44 h 49"/>
                <a:gd name="T10" fmla="*/ 8 w 58"/>
                <a:gd name="T11" fmla="*/ 49 h 49"/>
                <a:gd name="T12" fmla="*/ 51 w 58"/>
                <a:gd name="T13" fmla="*/ 49 h 49"/>
                <a:gd name="T14" fmla="*/ 56 w 58"/>
                <a:gd name="T15" fmla="*/ 44 h 49"/>
                <a:gd name="T16" fmla="*/ 56 w 58"/>
                <a:gd name="T17" fmla="*/ 35 h 49"/>
                <a:gd name="T18" fmla="*/ 32 w 58"/>
                <a:gd name="T19" fmla="*/ 35 h 49"/>
                <a:gd name="T20" fmla="*/ 32 w 58"/>
                <a:gd name="T21" fmla="*/ 41 h 49"/>
                <a:gd name="T22" fmla="*/ 22 w 58"/>
                <a:gd name="T23" fmla="*/ 6 h 49"/>
                <a:gd name="T24" fmla="*/ 25 w 58"/>
                <a:gd name="T25" fmla="*/ 4 h 49"/>
                <a:gd name="T26" fmla="*/ 34 w 58"/>
                <a:gd name="T27" fmla="*/ 4 h 49"/>
                <a:gd name="T28" fmla="*/ 36 w 58"/>
                <a:gd name="T29" fmla="*/ 6 h 49"/>
                <a:gd name="T30" fmla="*/ 38 w 58"/>
                <a:gd name="T31" fmla="*/ 9 h 49"/>
                <a:gd name="T32" fmla="*/ 21 w 58"/>
                <a:gd name="T33" fmla="*/ 9 h 49"/>
                <a:gd name="T34" fmla="*/ 22 w 58"/>
                <a:gd name="T35" fmla="*/ 6 h 49"/>
                <a:gd name="T36" fmla="*/ 27 w 58"/>
                <a:gd name="T37" fmla="*/ 26 h 49"/>
                <a:gd name="T38" fmla="*/ 32 w 58"/>
                <a:gd name="T39" fmla="*/ 26 h 49"/>
                <a:gd name="T40" fmla="*/ 32 w 58"/>
                <a:gd name="T41" fmla="*/ 32 h 49"/>
                <a:gd name="T42" fmla="*/ 58 w 58"/>
                <a:gd name="T43" fmla="*/ 32 h 49"/>
                <a:gd name="T44" fmla="*/ 57 w 58"/>
                <a:gd name="T45" fmla="*/ 15 h 49"/>
                <a:gd name="T46" fmla="*/ 52 w 58"/>
                <a:gd name="T47" fmla="*/ 9 h 49"/>
                <a:gd name="T48" fmla="*/ 42 w 58"/>
                <a:gd name="T49" fmla="*/ 9 h 49"/>
                <a:gd name="T50" fmla="*/ 39 w 58"/>
                <a:gd name="T51" fmla="*/ 3 h 49"/>
                <a:gd name="T52" fmla="*/ 36 w 58"/>
                <a:gd name="T53" fmla="*/ 0 h 49"/>
                <a:gd name="T54" fmla="*/ 23 w 58"/>
                <a:gd name="T55" fmla="*/ 0 h 49"/>
                <a:gd name="T56" fmla="*/ 19 w 58"/>
                <a:gd name="T57" fmla="*/ 3 h 49"/>
                <a:gd name="T58" fmla="*/ 16 w 58"/>
                <a:gd name="T59" fmla="*/ 9 h 49"/>
                <a:gd name="T60" fmla="*/ 7 w 58"/>
                <a:gd name="T61" fmla="*/ 9 h 49"/>
                <a:gd name="T62" fmla="*/ 1 w 58"/>
                <a:gd name="T63" fmla="*/ 15 h 49"/>
                <a:gd name="T64" fmla="*/ 0 w 58"/>
                <a:gd name="T65" fmla="*/ 32 h 49"/>
                <a:gd name="T66" fmla="*/ 27 w 58"/>
                <a:gd name="T67" fmla="*/ 32 h 49"/>
                <a:gd name="T68" fmla="*/ 27 w 58"/>
                <a:gd name="T6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49">
                  <a:moveTo>
                    <a:pt x="32" y="41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40"/>
                    <a:pt x="2" y="44"/>
                  </a:cubicBezTo>
                  <a:cubicBezTo>
                    <a:pt x="3" y="46"/>
                    <a:pt x="3" y="49"/>
                    <a:pt x="8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5" y="49"/>
                    <a:pt x="56" y="46"/>
                    <a:pt x="56" y="44"/>
                  </a:cubicBezTo>
                  <a:cubicBezTo>
                    <a:pt x="56" y="40"/>
                    <a:pt x="56" y="35"/>
                    <a:pt x="56" y="35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22" y="6"/>
                  </a:moveTo>
                  <a:cubicBezTo>
                    <a:pt x="23" y="5"/>
                    <a:pt x="23" y="4"/>
                    <a:pt x="25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5" y="5"/>
                    <a:pt x="36" y="6"/>
                  </a:cubicBezTo>
                  <a:cubicBezTo>
                    <a:pt x="36" y="6"/>
                    <a:pt x="37" y="8"/>
                    <a:pt x="3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8"/>
                    <a:pt x="22" y="6"/>
                    <a:pt x="22" y="6"/>
                  </a:cubicBezTo>
                  <a:close/>
                  <a:moveTo>
                    <a:pt x="27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7" y="19"/>
                    <a:pt x="57" y="15"/>
                  </a:cubicBezTo>
                  <a:cubicBezTo>
                    <a:pt x="57" y="11"/>
                    <a:pt x="56" y="9"/>
                    <a:pt x="5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6"/>
                    <a:pt x="39" y="3"/>
                    <a:pt x="39" y="3"/>
                  </a:cubicBezTo>
                  <a:cubicBezTo>
                    <a:pt x="38" y="1"/>
                    <a:pt x="38" y="0"/>
                    <a:pt x="3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19" y="3"/>
                  </a:cubicBezTo>
                  <a:cubicBezTo>
                    <a:pt x="19" y="3"/>
                    <a:pt x="17" y="6"/>
                    <a:pt x="1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9"/>
                    <a:pt x="1" y="11"/>
                    <a:pt x="1" y="15"/>
                  </a:cubicBezTo>
                  <a:cubicBezTo>
                    <a:pt x="1" y="19"/>
                    <a:pt x="0" y="32"/>
                    <a:pt x="0" y="32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2F4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3215603" y="1847121"/>
              <a:ext cx="288000" cy="288000"/>
            </a:xfrm>
            <a:prstGeom prst="ellipse">
              <a:avLst/>
            </a:prstGeom>
            <a:noFill/>
            <a:ln w="127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Düz Bağlayıcı 118"/>
          <p:cNvCxnSpPr/>
          <p:nvPr/>
        </p:nvCxnSpPr>
        <p:spPr>
          <a:xfrm flipH="1">
            <a:off x="2108721" y="523875"/>
            <a:ext cx="9307" cy="1383953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2064028" y="41587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049593" y="18917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0" name="Düz Bağlayıcı 129"/>
          <p:cNvCxnSpPr/>
          <p:nvPr/>
        </p:nvCxnSpPr>
        <p:spPr>
          <a:xfrm>
            <a:off x="2372556" y="6226037"/>
            <a:ext cx="4490245" cy="11601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tin kutusu 139"/>
          <p:cNvSpPr txBox="1"/>
          <p:nvPr/>
        </p:nvSpPr>
        <p:spPr>
          <a:xfrm>
            <a:off x="2313520" y="5916548"/>
            <a:ext cx="111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PROJELERİM</a:t>
            </a:r>
            <a:endParaRPr lang="tr-TR" sz="1400" b="1" dirty="0"/>
          </a:p>
        </p:txBody>
      </p:sp>
      <p:grpSp>
        <p:nvGrpSpPr>
          <p:cNvPr id="141" name="Grup 140"/>
          <p:cNvGrpSpPr/>
          <p:nvPr/>
        </p:nvGrpSpPr>
        <p:grpSpPr>
          <a:xfrm>
            <a:off x="2031054" y="5926437"/>
            <a:ext cx="288000" cy="288000"/>
            <a:chOff x="2128650" y="6781193"/>
            <a:chExt cx="288000" cy="288000"/>
          </a:xfrm>
        </p:grpSpPr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128650" y="67811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9" name="Freeform 343"/>
            <p:cNvSpPr>
              <a:spLocks noChangeAspect="1" noEditPoints="1"/>
            </p:cNvSpPr>
            <p:nvPr/>
          </p:nvSpPr>
          <p:spPr bwMode="auto">
            <a:xfrm>
              <a:off x="2200650" y="6835201"/>
              <a:ext cx="144000" cy="169282"/>
            </a:xfrm>
            <a:custGeom>
              <a:avLst/>
              <a:gdLst>
                <a:gd name="T0" fmla="*/ 111 w 111"/>
                <a:gd name="T1" fmla="*/ 46 h 130"/>
                <a:gd name="T2" fmla="*/ 111 w 111"/>
                <a:gd name="T3" fmla="*/ 123 h 130"/>
                <a:gd name="T4" fmla="*/ 104 w 111"/>
                <a:gd name="T5" fmla="*/ 130 h 130"/>
                <a:gd name="T6" fmla="*/ 7 w 111"/>
                <a:gd name="T7" fmla="*/ 130 h 130"/>
                <a:gd name="T8" fmla="*/ 0 w 111"/>
                <a:gd name="T9" fmla="*/ 123 h 130"/>
                <a:gd name="T10" fmla="*/ 0 w 111"/>
                <a:gd name="T11" fmla="*/ 7 h 130"/>
                <a:gd name="T12" fmla="*/ 7 w 111"/>
                <a:gd name="T13" fmla="*/ 0 h 130"/>
                <a:gd name="T14" fmla="*/ 65 w 111"/>
                <a:gd name="T15" fmla="*/ 0 h 130"/>
                <a:gd name="T16" fmla="*/ 65 w 111"/>
                <a:gd name="T17" fmla="*/ 39 h 130"/>
                <a:gd name="T18" fmla="*/ 72 w 111"/>
                <a:gd name="T19" fmla="*/ 46 h 130"/>
                <a:gd name="T20" fmla="*/ 111 w 111"/>
                <a:gd name="T21" fmla="*/ 46 h 130"/>
                <a:gd name="T22" fmla="*/ 83 w 111"/>
                <a:gd name="T23" fmla="*/ 58 h 130"/>
                <a:gd name="T24" fmla="*/ 81 w 111"/>
                <a:gd name="T25" fmla="*/ 56 h 130"/>
                <a:gd name="T26" fmla="*/ 30 w 111"/>
                <a:gd name="T27" fmla="*/ 56 h 130"/>
                <a:gd name="T28" fmla="*/ 28 w 111"/>
                <a:gd name="T29" fmla="*/ 58 h 130"/>
                <a:gd name="T30" fmla="*/ 28 w 111"/>
                <a:gd name="T31" fmla="*/ 63 h 130"/>
                <a:gd name="T32" fmla="*/ 30 w 111"/>
                <a:gd name="T33" fmla="*/ 65 h 130"/>
                <a:gd name="T34" fmla="*/ 81 w 111"/>
                <a:gd name="T35" fmla="*/ 65 h 130"/>
                <a:gd name="T36" fmla="*/ 83 w 111"/>
                <a:gd name="T37" fmla="*/ 63 h 130"/>
                <a:gd name="T38" fmla="*/ 83 w 111"/>
                <a:gd name="T39" fmla="*/ 58 h 130"/>
                <a:gd name="T40" fmla="*/ 83 w 111"/>
                <a:gd name="T41" fmla="*/ 77 h 130"/>
                <a:gd name="T42" fmla="*/ 81 w 111"/>
                <a:gd name="T43" fmla="*/ 74 h 130"/>
                <a:gd name="T44" fmla="*/ 30 w 111"/>
                <a:gd name="T45" fmla="*/ 74 h 130"/>
                <a:gd name="T46" fmla="*/ 28 w 111"/>
                <a:gd name="T47" fmla="*/ 77 h 130"/>
                <a:gd name="T48" fmla="*/ 28 w 111"/>
                <a:gd name="T49" fmla="*/ 81 h 130"/>
                <a:gd name="T50" fmla="*/ 30 w 111"/>
                <a:gd name="T51" fmla="*/ 84 h 130"/>
                <a:gd name="T52" fmla="*/ 81 w 111"/>
                <a:gd name="T53" fmla="*/ 84 h 130"/>
                <a:gd name="T54" fmla="*/ 83 w 111"/>
                <a:gd name="T55" fmla="*/ 81 h 130"/>
                <a:gd name="T56" fmla="*/ 83 w 111"/>
                <a:gd name="T57" fmla="*/ 77 h 130"/>
                <a:gd name="T58" fmla="*/ 83 w 111"/>
                <a:gd name="T59" fmla="*/ 95 h 130"/>
                <a:gd name="T60" fmla="*/ 81 w 111"/>
                <a:gd name="T61" fmla="*/ 93 h 130"/>
                <a:gd name="T62" fmla="*/ 30 w 111"/>
                <a:gd name="T63" fmla="*/ 93 h 130"/>
                <a:gd name="T64" fmla="*/ 28 w 111"/>
                <a:gd name="T65" fmla="*/ 95 h 130"/>
                <a:gd name="T66" fmla="*/ 28 w 111"/>
                <a:gd name="T67" fmla="*/ 100 h 130"/>
                <a:gd name="T68" fmla="*/ 30 w 111"/>
                <a:gd name="T69" fmla="*/ 102 h 130"/>
                <a:gd name="T70" fmla="*/ 81 w 111"/>
                <a:gd name="T71" fmla="*/ 102 h 130"/>
                <a:gd name="T72" fmla="*/ 83 w 111"/>
                <a:gd name="T73" fmla="*/ 100 h 130"/>
                <a:gd name="T74" fmla="*/ 83 w 111"/>
                <a:gd name="T75" fmla="*/ 95 h 130"/>
                <a:gd name="T76" fmla="*/ 108 w 111"/>
                <a:gd name="T77" fmla="*/ 37 h 130"/>
                <a:gd name="T78" fmla="*/ 74 w 111"/>
                <a:gd name="T79" fmla="*/ 37 h 130"/>
                <a:gd name="T80" fmla="*/ 74 w 111"/>
                <a:gd name="T81" fmla="*/ 3 h 130"/>
                <a:gd name="T82" fmla="*/ 77 w 111"/>
                <a:gd name="T83" fmla="*/ 5 h 130"/>
                <a:gd name="T84" fmla="*/ 106 w 111"/>
                <a:gd name="T85" fmla="*/ 34 h 130"/>
                <a:gd name="T86" fmla="*/ 108 w 111"/>
                <a:gd name="T87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130">
                  <a:moveTo>
                    <a:pt x="111" y="46"/>
                  </a:moveTo>
                  <a:cubicBezTo>
                    <a:pt x="111" y="123"/>
                    <a:pt x="111" y="123"/>
                    <a:pt x="111" y="123"/>
                  </a:cubicBezTo>
                  <a:cubicBezTo>
                    <a:pt x="111" y="127"/>
                    <a:pt x="108" y="130"/>
                    <a:pt x="104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" y="130"/>
                    <a:pt x="0" y="127"/>
                    <a:pt x="0" y="1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43"/>
                    <a:pt x="68" y="46"/>
                    <a:pt x="72" y="46"/>
                  </a:cubicBezTo>
                  <a:lnTo>
                    <a:pt x="111" y="46"/>
                  </a:lnTo>
                  <a:close/>
                  <a:moveTo>
                    <a:pt x="83" y="58"/>
                  </a:moveTo>
                  <a:cubicBezTo>
                    <a:pt x="83" y="57"/>
                    <a:pt x="82" y="56"/>
                    <a:pt x="81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8" y="57"/>
                    <a:pt x="28" y="58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4"/>
                    <a:pt x="29" y="65"/>
                    <a:pt x="30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2" y="65"/>
                    <a:pt x="83" y="64"/>
                    <a:pt x="83" y="63"/>
                  </a:cubicBezTo>
                  <a:lnTo>
                    <a:pt x="83" y="58"/>
                  </a:lnTo>
                  <a:close/>
                  <a:moveTo>
                    <a:pt x="83" y="77"/>
                  </a:moveTo>
                  <a:cubicBezTo>
                    <a:pt x="83" y="75"/>
                    <a:pt x="82" y="74"/>
                    <a:pt x="8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29" y="74"/>
                    <a:pt x="28" y="75"/>
                    <a:pt x="28" y="77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3"/>
                    <a:pt x="29" y="84"/>
                    <a:pt x="30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2" y="84"/>
                    <a:pt x="83" y="83"/>
                    <a:pt x="83" y="81"/>
                  </a:cubicBezTo>
                  <a:lnTo>
                    <a:pt x="83" y="77"/>
                  </a:lnTo>
                  <a:close/>
                  <a:moveTo>
                    <a:pt x="83" y="95"/>
                  </a:moveTo>
                  <a:cubicBezTo>
                    <a:pt x="83" y="94"/>
                    <a:pt x="82" y="93"/>
                    <a:pt x="81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8" y="94"/>
                    <a:pt x="28" y="95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28" y="101"/>
                    <a:pt x="29" y="102"/>
                    <a:pt x="3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2" y="102"/>
                    <a:pt x="83" y="101"/>
                    <a:pt x="83" y="100"/>
                  </a:cubicBezTo>
                  <a:lnTo>
                    <a:pt x="83" y="95"/>
                  </a:lnTo>
                  <a:close/>
                  <a:moveTo>
                    <a:pt x="108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6" y="4"/>
                    <a:pt x="77" y="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5"/>
                    <a:pt x="108" y="36"/>
                    <a:pt x="108" y="37"/>
                  </a:cubicBezTo>
                  <a:close/>
                </a:path>
              </a:pathLst>
            </a:custGeom>
            <a:solidFill>
              <a:srgbClr val="2F4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Başlık 443"/>
          <p:cNvSpPr txBox="1">
            <a:spLocks/>
          </p:cNvSpPr>
          <p:nvPr/>
        </p:nvSpPr>
        <p:spPr>
          <a:xfrm>
            <a:off x="2225224" y="7062980"/>
            <a:ext cx="4479845" cy="1457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330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Interagtion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Kovid19 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Haritası (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Türkiye karavan , kamp  Web ve Mobil uygulaması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Elektrik 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şarj </a:t>
            </a: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istasyonu</a:t>
            </a:r>
            <a:endParaRPr lang="tr-T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tr-T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Elektrik Dağıtım Şebeke  Yönetimi</a:t>
            </a:r>
          </a:p>
          <a:p>
            <a:pPr algn="just">
              <a:lnSpc>
                <a:spcPct val="150000"/>
              </a:lnSpc>
            </a:pP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" name="Grup 161"/>
          <p:cNvGrpSpPr/>
          <p:nvPr/>
        </p:nvGrpSpPr>
        <p:grpSpPr>
          <a:xfrm>
            <a:off x="2207790" y="8750980"/>
            <a:ext cx="288000" cy="288000"/>
            <a:chOff x="3215603" y="1847121"/>
            <a:chExt cx="288000" cy="288000"/>
          </a:xfrm>
        </p:grpSpPr>
        <p:sp>
          <p:nvSpPr>
            <p:cNvPr id="163" name="Freeform 115"/>
            <p:cNvSpPr>
              <a:spLocks noChangeAspect="1" noEditPoints="1"/>
            </p:cNvSpPr>
            <p:nvPr/>
          </p:nvSpPr>
          <p:spPr bwMode="auto">
            <a:xfrm>
              <a:off x="3270987" y="1914112"/>
              <a:ext cx="180000" cy="151303"/>
            </a:xfrm>
            <a:custGeom>
              <a:avLst/>
              <a:gdLst>
                <a:gd name="T0" fmla="*/ 32 w 58"/>
                <a:gd name="T1" fmla="*/ 41 h 49"/>
                <a:gd name="T2" fmla="*/ 27 w 58"/>
                <a:gd name="T3" fmla="*/ 41 h 49"/>
                <a:gd name="T4" fmla="*/ 27 w 58"/>
                <a:gd name="T5" fmla="*/ 35 h 49"/>
                <a:gd name="T6" fmla="*/ 2 w 58"/>
                <a:gd name="T7" fmla="*/ 35 h 49"/>
                <a:gd name="T8" fmla="*/ 2 w 58"/>
                <a:gd name="T9" fmla="*/ 44 h 49"/>
                <a:gd name="T10" fmla="*/ 8 w 58"/>
                <a:gd name="T11" fmla="*/ 49 h 49"/>
                <a:gd name="T12" fmla="*/ 51 w 58"/>
                <a:gd name="T13" fmla="*/ 49 h 49"/>
                <a:gd name="T14" fmla="*/ 56 w 58"/>
                <a:gd name="T15" fmla="*/ 44 h 49"/>
                <a:gd name="T16" fmla="*/ 56 w 58"/>
                <a:gd name="T17" fmla="*/ 35 h 49"/>
                <a:gd name="T18" fmla="*/ 32 w 58"/>
                <a:gd name="T19" fmla="*/ 35 h 49"/>
                <a:gd name="T20" fmla="*/ 32 w 58"/>
                <a:gd name="T21" fmla="*/ 41 h 49"/>
                <a:gd name="T22" fmla="*/ 22 w 58"/>
                <a:gd name="T23" fmla="*/ 6 h 49"/>
                <a:gd name="T24" fmla="*/ 25 w 58"/>
                <a:gd name="T25" fmla="*/ 4 h 49"/>
                <a:gd name="T26" fmla="*/ 34 w 58"/>
                <a:gd name="T27" fmla="*/ 4 h 49"/>
                <a:gd name="T28" fmla="*/ 36 w 58"/>
                <a:gd name="T29" fmla="*/ 6 h 49"/>
                <a:gd name="T30" fmla="*/ 38 w 58"/>
                <a:gd name="T31" fmla="*/ 9 h 49"/>
                <a:gd name="T32" fmla="*/ 21 w 58"/>
                <a:gd name="T33" fmla="*/ 9 h 49"/>
                <a:gd name="T34" fmla="*/ 22 w 58"/>
                <a:gd name="T35" fmla="*/ 6 h 49"/>
                <a:gd name="T36" fmla="*/ 27 w 58"/>
                <a:gd name="T37" fmla="*/ 26 h 49"/>
                <a:gd name="T38" fmla="*/ 32 w 58"/>
                <a:gd name="T39" fmla="*/ 26 h 49"/>
                <a:gd name="T40" fmla="*/ 32 w 58"/>
                <a:gd name="T41" fmla="*/ 32 h 49"/>
                <a:gd name="T42" fmla="*/ 58 w 58"/>
                <a:gd name="T43" fmla="*/ 32 h 49"/>
                <a:gd name="T44" fmla="*/ 57 w 58"/>
                <a:gd name="T45" fmla="*/ 15 h 49"/>
                <a:gd name="T46" fmla="*/ 52 w 58"/>
                <a:gd name="T47" fmla="*/ 9 h 49"/>
                <a:gd name="T48" fmla="*/ 42 w 58"/>
                <a:gd name="T49" fmla="*/ 9 h 49"/>
                <a:gd name="T50" fmla="*/ 39 w 58"/>
                <a:gd name="T51" fmla="*/ 3 h 49"/>
                <a:gd name="T52" fmla="*/ 36 w 58"/>
                <a:gd name="T53" fmla="*/ 0 h 49"/>
                <a:gd name="T54" fmla="*/ 23 w 58"/>
                <a:gd name="T55" fmla="*/ 0 h 49"/>
                <a:gd name="T56" fmla="*/ 19 w 58"/>
                <a:gd name="T57" fmla="*/ 3 h 49"/>
                <a:gd name="T58" fmla="*/ 16 w 58"/>
                <a:gd name="T59" fmla="*/ 9 h 49"/>
                <a:gd name="T60" fmla="*/ 7 w 58"/>
                <a:gd name="T61" fmla="*/ 9 h 49"/>
                <a:gd name="T62" fmla="*/ 1 w 58"/>
                <a:gd name="T63" fmla="*/ 15 h 49"/>
                <a:gd name="T64" fmla="*/ 0 w 58"/>
                <a:gd name="T65" fmla="*/ 32 h 49"/>
                <a:gd name="T66" fmla="*/ 27 w 58"/>
                <a:gd name="T67" fmla="*/ 32 h 49"/>
                <a:gd name="T68" fmla="*/ 27 w 58"/>
                <a:gd name="T6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49">
                  <a:moveTo>
                    <a:pt x="32" y="41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40"/>
                    <a:pt x="2" y="44"/>
                  </a:cubicBezTo>
                  <a:cubicBezTo>
                    <a:pt x="3" y="46"/>
                    <a:pt x="3" y="49"/>
                    <a:pt x="8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5" y="49"/>
                    <a:pt x="56" y="46"/>
                    <a:pt x="56" y="44"/>
                  </a:cubicBezTo>
                  <a:cubicBezTo>
                    <a:pt x="56" y="40"/>
                    <a:pt x="56" y="35"/>
                    <a:pt x="56" y="35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22" y="6"/>
                  </a:moveTo>
                  <a:cubicBezTo>
                    <a:pt x="23" y="5"/>
                    <a:pt x="23" y="4"/>
                    <a:pt x="25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5" y="5"/>
                    <a:pt x="36" y="6"/>
                  </a:cubicBezTo>
                  <a:cubicBezTo>
                    <a:pt x="36" y="6"/>
                    <a:pt x="37" y="8"/>
                    <a:pt x="3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8"/>
                    <a:pt x="22" y="6"/>
                    <a:pt x="22" y="6"/>
                  </a:cubicBezTo>
                  <a:close/>
                  <a:moveTo>
                    <a:pt x="27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7" y="19"/>
                    <a:pt x="57" y="15"/>
                  </a:cubicBezTo>
                  <a:cubicBezTo>
                    <a:pt x="57" y="11"/>
                    <a:pt x="56" y="9"/>
                    <a:pt x="5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6"/>
                    <a:pt x="39" y="3"/>
                    <a:pt x="39" y="3"/>
                  </a:cubicBezTo>
                  <a:cubicBezTo>
                    <a:pt x="38" y="1"/>
                    <a:pt x="38" y="0"/>
                    <a:pt x="3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19" y="3"/>
                  </a:cubicBezTo>
                  <a:cubicBezTo>
                    <a:pt x="19" y="3"/>
                    <a:pt x="17" y="6"/>
                    <a:pt x="1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9"/>
                    <a:pt x="1" y="11"/>
                    <a:pt x="1" y="15"/>
                  </a:cubicBezTo>
                  <a:cubicBezTo>
                    <a:pt x="1" y="19"/>
                    <a:pt x="0" y="32"/>
                    <a:pt x="0" y="32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2F4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3215603" y="1847121"/>
              <a:ext cx="288000" cy="288000"/>
            </a:xfrm>
            <a:prstGeom prst="ellipse">
              <a:avLst/>
            </a:prstGeom>
            <a:noFill/>
            <a:ln w="127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</p:grpSp>
      <p:sp>
        <p:nvSpPr>
          <p:cNvPr id="165" name="Oval 164"/>
          <p:cNvSpPr>
            <a:spLocks noChangeAspect="1"/>
          </p:cNvSpPr>
          <p:nvPr/>
        </p:nvSpPr>
        <p:spPr>
          <a:xfrm>
            <a:off x="2038293" y="8836695"/>
            <a:ext cx="108000" cy="103543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2059374" y="7740207"/>
            <a:ext cx="108000" cy="103543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2054721" y="6364609"/>
            <a:ext cx="108000" cy="103543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9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kdörtgen 48"/>
          <p:cNvSpPr/>
          <p:nvPr/>
        </p:nvSpPr>
        <p:spPr>
          <a:xfrm>
            <a:off x="0" y="0"/>
            <a:ext cx="6858000" cy="2421495"/>
          </a:xfrm>
          <a:prstGeom prst="rect">
            <a:avLst/>
          </a:prstGeom>
          <a:gradFill flip="none" rotWithShape="1">
            <a:gsLst>
              <a:gs pos="0">
                <a:srgbClr val="FB6205">
                  <a:shade val="30000"/>
                  <a:satMod val="115000"/>
                </a:srgbClr>
              </a:gs>
              <a:gs pos="50000">
                <a:srgbClr val="FB6205">
                  <a:shade val="67500"/>
                  <a:satMod val="115000"/>
                </a:srgbClr>
              </a:gs>
              <a:gs pos="100000">
                <a:srgbClr val="FB6205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pic>
        <p:nvPicPr>
          <p:cNvPr id="94" name="Picture 6" descr="C:\Users\emre\Desktop\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7" r="-2" b="2582"/>
          <a:stretch/>
        </p:blipFill>
        <p:spPr bwMode="auto">
          <a:xfrm>
            <a:off x="2413419" y="111188"/>
            <a:ext cx="1551078" cy="15780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04" name="Metin kutusu 103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1924050" y="17751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EMRE AKTAŞ</a:t>
            </a:r>
          </a:p>
          <a:p>
            <a:pPr algn="ctr"/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COĞRAFİ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BİLGİ SİSTEMLERİ </a:t>
            </a:r>
          </a:p>
          <a:p>
            <a:pPr algn="ctr"/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UZMANI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Düz Bağlayıcı 125"/>
          <p:cNvCxnSpPr/>
          <p:nvPr/>
        </p:nvCxnSpPr>
        <p:spPr>
          <a:xfrm>
            <a:off x="-1" y="334511"/>
            <a:ext cx="1295401" cy="1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Metin kutusu 127"/>
          <p:cNvSpPr txBox="1"/>
          <p:nvPr/>
        </p:nvSpPr>
        <p:spPr>
          <a:xfrm>
            <a:off x="1" y="7199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İLETİŞİM</a:t>
            </a:r>
            <a:endParaRPr lang="tr-TR" sz="1400" b="1" dirty="0"/>
          </a:p>
        </p:txBody>
      </p:sp>
      <p:sp>
        <p:nvSpPr>
          <p:cNvPr id="130" name="Metin kutusu 129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04886" y="379770"/>
            <a:ext cx="121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ADRES</a:t>
            </a:r>
            <a:endParaRPr lang="en-US" sz="1100" b="1" dirty="0"/>
          </a:p>
        </p:txBody>
      </p:sp>
      <p:sp>
        <p:nvSpPr>
          <p:cNvPr id="140" name="Freeform 101"/>
          <p:cNvSpPr>
            <a:spLocks noChangeAspect="1" noEditPoints="1"/>
          </p:cNvSpPr>
          <p:nvPr/>
        </p:nvSpPr>
        <p:spPr bwMode="auto">
          <a:xfrm>
            <a:off x="98022" y="408780"/>
            <a:ext cx="108000" cy="173690"/>
          </a:xfrm>
          <a:custGeom>
            <a:avLst/>
            <a:gdLst>
              <a:gd name="T0" fmla="*/ 41 w 82"/>
              <a:gd name="T1" fmla="*/ 65 h 132"/>
              <a:gd name="T2" fmla="*/ 18 w 82"/>
              <a:gd name="T3" fmla="*/ 42 h 132"/>
              <a:gd name="T4" fmla="*/ 41 w 82"/>
              <a:gd name="T5" fmla="*/ 18 h 132"/>
              <a:gd name="T6" fmla="*/ 65 w 82"/>
              <a:gd name="T7" fmla="*/ 42 h 132"/>
              <a:gd name="T8" fmla="*/ 41 w 82"/>
              <a:gd name="T9" fmla="*/ 65 h 132"/>
              <a:gd name="T10" fmla="*/ 41 w 82"/>
              <a:gd name="T11" fmla="*/ 0 h 132"/>
              <a:gd name="T12" fmla="*/ 0 w 82"/>
              <a:gd name="T13" fmla="*/ 41 h 132"/>
              <a:gd name="T14" fmla="*/ 41 w 82"/>
              <a:gd name="T15" fmla="*/ 132 h 132"/>
              <a:gd name="T16" fmla="*/ 82 w 82"/>
              <a:gd name="T17" fmla="*/ 41 h 132"/>
              <a:gd name="T18" fmla="*/ 41 w 82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32">
                <a:moveTo>
                  <a:pt x="41" y="65"/>
                </a:moveTo>
                <a:cubicBezTo>
                  <a:pt x="28" y="65"/>
                  <a:pt x="18" y="55"/>
                  <a:pt x="18" y="42"/>
                </a:cubicBezTo>
                <a:cubicBezTo>
                  <a:pt x="18" y="29"/>
                  <a:pt x="28" y="18"/>
                  <a:pt x="41" y="18"/>
                </a:cubicBezTo>
                <a:cubicBezTo>
                  <a:pt x="54" y="18"/>
                  <a:pt x="65" y="29"/>
                  <a:pt x="65" y="42"/>
                </a:cubicBezTo>
                <a:cubicBezTo>
                  <a:pt x="65" y="55"/>
                  <a:pt x="54" y="65"/>
                  <a:pt x="41" y="65"/>
                </a:cubicBezTo>
                <a:close/>
                <a:moveTo>
                  <a:pt x="41" y="0"/>
                </a:moveTo>
                <a:cubicBezTo>
                  <a:pt x="19" y="0"/>
                  <a:pt x="0" y="19"/>
                  <a:pt x="0" y="41"/>
                </a:cubicBezTo>
                <a:cubicBezTo>
                  <a:pt x="0" y="81"/>
                  <a:pt x="41" y="132"/>
                  <a:pt x="41" y="132"/>
                </a:cubicBezTo>
                <a:cubicBezTo>
                  <a:pt x="41" y="132"/>
                  <a:pt x="82" y="81"/>
                  <a:pt x="82" y="41"/>
                </a:cubicBezTo>
                <a:cubicBezTo>
                  <a:pt x="82" y="19"/>
                  <a:pt x="64" y="0"/>
                  <a:pt x="41" y="0"/>
                </a:cubicBezTo>
                <a:close/>
              </a:path>
            </a:pathLst>
          </a:custGeom>
          <a:solidFill>
            <a:srgbClr val="2F426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Metin kutusu 140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02751" y="515572"/>
            <a:ext cx="1617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Tuzla/</a:t>
            </a:r>
            <a:r>
              <a:rPr lang="tr-T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İ</a:t>
            </a:r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stanbul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Freeform 220"/>
          <p:cNvSpPr>
            <a:spLocks noChangeAspect="1"/>
          </p:cNvSpPr>
          <p:nvPr/>
        </p:nvSpPr>
        <p:spPr bwMode="auto">
          <a:xfrm>
            <a:off x="46301" y="847280"/>
            <a:ext cx="144000" cy="143211"/>
          </a:xfrm>
          <a:custGeom>
            <a:avLst/>
            <a:gdLst>
              <a:gd name="T0" fmla="*/ 89 w 154"/>
              <a:gd name="T1" fmla="*/ 89 h 153"/>
              <a:gd name="T2" fmla="*/ 54 w 154"/>
              <a:gd name="T3" fmla="*/ 109 h 153"/>
              <a:gd name="T4" fmla="*/ 20 w 154"/>
              <a:gd name="T5" fmla="*/ 108 h 153"/>
              <a:gd name="T6" fmla="*/ 24 w 154"/>
              <a:gd name="T7" fmla="*/ 143 h 153"/>
              <a:gd name="T8" fmla="*/ 108 w 154"/>
              <a:gd name="T9" fmla="*/ 107 h 153"/>
              <a:gd name="T10" fmla="*/ 144 w 154"/>
              <a:gd name="T11" fmla="*/ 23 h 153"/>
              <a:gd name="T12" fmla="*/ 109 w 154"/>
              <a:gd name="T13" fmla="*/ 19 h 153"/>
              <a:gd name="T14" fmla="*/ 110 w 154"/>
              <a:gd name="T15" fmla="*/ 53 h 153"/>
              <a:gd name="T16" fmla="*/ 89 w 154"/>
              <a:gd name="T17" fmla="*/ 8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89" y="89"/>
                </a:moveTo>
                <a:cubicBezTo>
                  <a:pt x="76" y="102"/>
                  <a:pt x="60" y="115"/>
                  <a:pt x="54" y="109"/>
                </a:cubicBezTo>
                <a:cubicBezTo>
                  <a:pt x="45" y="100"/>
                  <a:pt x="40" y="92"/>
                  <a:pt x="20" y="108"/>
                </a:cubicBezTo>
                <a:cubicBezTo>
                  <a:pt x="0" y="124"/>
                  <a:pt x="16" y="134"/>
                  <a:pt x="24" y="143"/>
                </a:cubicBezTo>
                <a:cubicBezTo>
                  <a:pt x="34" y="153"/>
                  <a:pt x="71" y="143"/>
                  <a:pt x="108" y="107"/>
                </a:cubicBezTo>
                <a:cubicBezTo>
                  <a:pt x="144" y="70"/>
                  <a:pt x="154" y="33"/>
                  <a:pt x="144" y="23"/>
                </a:cubicBezTo>
                <a:cubicBezTo>
                  <a:pt x="135" y="15"/>
                  <a:pt x="125" y="0"/>
                  <a:pt x="109" y="19"/>
                </a:cubicBezTo>
                <a:cubicBezTo>
                  <a:pt x="93" y="39"/>
                  <a:pt x="101" y="44"/>
                  <a:pt x="110" y="53"/>
                </a:cubicBezTo>
                <a:cubicBezTo>
                  <a:pt x="116" y="59"/>
                  <a:pt x="103" y="75"/>
                  <a:pt x="89" y="8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rgbClr val="2F426B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Metin kutusu 148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169309" y="788081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TELEFON</a:t>
            </a:r>
            <a:endParaRPr lang="en-US" sz="1100" b="1" dirty="0"/>
          </a:p>
        </p:txBody>
      </p:sp>
      <p:sp>
        <p:nvSpPr>
          <p:cNvPr id="153" name="Metin kutusu 152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190301" y="943311"/>
            <a:ext cx="1414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0541 684 </a:t>
            </a:r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41 55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Metin kutusu 153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179790" y="1355475"/>
            <a:ext cx="190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bs.uzm.sef.34@gmail.com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reeform 221"/>
          <p:cNvSpPr>
            <a:spLocks noChangeAspect="1" noEditPoints="1"/>
          </p:cNvSpPr>
          <p:nvPr/>
        </p:nvSpPr>
        <p:spPr bwMode="auto">
          <a:xfrm>
            <a:off x="80022" y="1274100"/>
            <a:ext cx="144000" cy="89766"/>
          </a:xfrm>
          <a:custGeom>
            <a:avLst/>
            <a:gdLst>
              <a:gd name="T0" fmla="*/ 125 w 130"/>
              <a:gd name="T1" fmla="*/ 21 h 81"/>
              <a:gd name="T2" fmla="*/ 71 w 130"/>
              <a:gd name="T3" fmla="*/ 49 h 81"/>
              <a:gd name="T4" fmla="*/ 65 w 130"/>
              <a:gd name="T5" fmla="*/ 51 h 81"/>
              <a:gd name="T6" fmla="*/ 59 w 130"/>
              <a:gd name="T7" fmla="*/ 49 h 81"/>
              <a:gd name="T8" fmla="*/ 5 w 130"/>
              <a:gd name="T9" fmla="*/ 21 h 81"/>
              <a:gd name="T10" fmla="*/ 2 w 130"/>
              <a:gd name="T11" fmla="*/ 23 h 81"/>
              <a:gd name="T12" fmla="*/ 2 w 130"/>
              <a:gd name="T13" fmla="*/ 74 h 81"/>
              <a:gd name="T14" fmla="*/ 9 w 130"/>
              <a:gd name="T15" fmla="*/ 81 h 81"/>
              <a:gd name="T16" fmla="*/ 121 w 130"/>
              <a:gd name="T17" fmla="*/ 81 h 81"/>
              <a:gd name="T18" fmla="*/ 128 w 130"/>
              <a:gd name="T19" fmla="*/ 74 h 81"/>
              <a:gd name="T20" fmla="*/ 128 w 130"/>
              <a:gd name="T21" fmla="*/ 23 h 81"/>
              <a:gd name="T22" fmla="*/ 125 w 130"/>
              <a:gd name="T23" fmla="*/ 21 h 81"/>
              <a:gd name="T24" fmla="*/ 6 w 130"/>
              <a:gd name="T25" fmla="*/ 7 h 81"/>
              <a:gd name="T26" fmla="*/ 59 w 130"/>
              <a:gd name="T27" fmla="*/ 35 h 81"/>
              <a:gd name="T28" fmla="*/ 65 w 130"/>
              <a:gd name="T29" fmla="*/ 37 h 81"/>
              <a:gd name="T30" fmla="*/ 71 w 130"/>
              <a:gd name="T31" fmla="*/ 35 h 81"/>
              <a:gd name="T32" fmla="*/ 124 w 130"/>
              <a:gd name="T33" fmla="*/ 7 h 81"/>
              <a:gd name="T34" fmla="*/ 124 w 130"/>
              <a:gd name="T35" fmla="*/ 0 h 81"/>
              <a:gd name="T36" fmla="*/ 6 w 130"/>
              <a:gd name="T37" fmla="*/ 0 h 81"/>
              <a:gd name="T38" fmla="*/ 6 w 130"/>
              <a:gd name="T39" fmla="*/ 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" h="81">
                <a:moveTo>
                  <a:pt x="125" y="21"/>
                </a:moveTo>
                <a:cubicBezTo>
                  <a:pt x="121" y="23"/>
                  <a:pt x="74" y="48"/>
                  <a:pt x="71" y="49"/>
                </a:cubicBezTo>
                <a:cubicBezTo>
                  <a:pt x="69" y="51"/>
                  <a:pt x="67" y="51"/>
                  <a:pt x="65" y="51"/>
                </a:cubicBezTo>
                <a:cubicBezTo>
                  <a:pt x="63" y="51"/>
                  <a:pt x="61" y="51"/>
                  <a:pt x="59" y="49"/>
                </a:cubicBezTo>
                <a:cubicBezTo>
                  <a:pt x="56" y="48"/>
                  <a:pt x="9" y="23"/>
                  <a:pt x="5" y="21"/>
                </a:cubicBezTo>
                <a:cubicBezTo>
                  <a:pt x="2" y="20"/>
                  <a:pt x="2" y="22"/>
                  <a:pt x="2" y="23"/>
                </a:cubicBezTo>
                <a:cubicBezTo>
                  <a:pt x="2" y="24"/>
                  <a:pt x="2" y="74"/>
                  <a:pt x="2" y="74"/>
                </a:cubicBezTo>
                <a:cubicBezTo>
                  <a:pt x="2" y="77"/>
                  <a:pt x="6" y="81"/>
                  <a:pt x="9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4" y="81"/>
                  <a:pt x="128" y="77"/>
                  <a:pt x="128" y="74"/>
                </a:cubicBezTo>
                <a:cubicBezTo>
                  <a:pt x="128" y="74"/>
                  <a:pt x="128" y="24"/>
                  <a:pt x="128" y="23"/>
                </a:cubicBezTo>
                <a:cubicBezTo>
                  <a:pt x="128" y="22"/>
                  <a:pt x="128" y="20"/>
                  <a:pt x="125" y="21"/>
                </a:cubicBezTo>
                <a:close/>
                <a:moveTo>
                  <a:pt x="6" y="7"/>
                </a:moveTo>
                <a:cubicBezTo>
                  <a:pt x="10" y="9"/>
                  <a:pt x="57" y="35"/>
                  <a:pt x="59" y="35"/>
                </a:cubicBezTo>
                <a:cubicBezTo>
                  <a:pt x="60" y="36"/>
                  <a:pt x="63" y="37"/>
                  <a:pt x="65" y="37"/>
                </a:cubicBezTo>
                <a:cubicBezTo>
                  <a:pt x="67" y="37"/>
                  <a:pt x="70" y="36"/>
                  <a:pt x="71" y="35"/>
                </a:cubicBezTo>
                <a:cubicBezTo>
                  <a:pt x="73" y="35"/>
                  <a:pt x="120" y="9"/>
                  <a:pt x="124" y="7"/>
                </a:cubicBezTo>
                <a:cubicBezTo>
                  <a:pt x="127" y="5"/>
                  <a:pt x="130" y="0"/>
                  <a:pt x="124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3" y="5"/>
                  <a:pt x="6" y="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Metin kutusu 159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10457" y="1188178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E-MAİL</a:t>
            </a:r>
            <a:endParaRPr lang="en-US" sz="1100" b="1" dirty="0"/>
          </a:p>
        </p:txBody>
      </p:sp>
      <p:sp>
        <p:nvSpPr>
          <p:cNvPr id="162" name="Metin kutusu 161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235342" y="1769357"/>
            <a:ext cx="1508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web_gis</a:t>
            </a:r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Metin kutusu 162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35939" y="1619458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İNSTAGRAM</a:t>
            </a:r>
            <a:endParaRPr lang="en-US" sz="1100" b="1" dirty="0"/>
          </a:p>
        </p:txBody>
      </p:sp>
      <p:sp>
        <p:nvSpPr>
          <p:cNvPr id="164" name="Freeform 339"/>
          <p:cNvSpPr>
            <a:spLocks noChangeAspect="1" noEditPoints="1"/>
          </p:cNvSpPr>
          <p:nvPr/>
        </p:nvSpPr>
        <p:spPr bwMode="auto">
          <a:xfrm>
            <a:off x="110927" y="1689241"/>
            <a:ext cx="166640" cy="133312"/>
          </a:xfrm>
          <a:custGeom>
            <a:avLst/>
            <a:gdLst>
              <a:gd name="T0" fmla="*/ 190 w 220"/>
              <a:gd name="T1" fmla="*/ 70 h 176"/>
              <a:gd name="T2" fmla="*/ 182 w 220"/>
              <a:gd name="T3" fmla="*/ 63 h 176"/>
              <a:gd name="T4" fmla="*/ 190 w 220"/>
              <a:gd name="T5" fmla="*/ 55 h 176"/>
              <a:gd name="T6" fmla="*/ 198 w 220"/>
              <a:gd name="T7" fmla="*/ 63 h 176"/>
              <a:gd name="T8" fmla="*/ 190 w 220"/>
              <a:gd name="T9" fmla="*/ 70 h 176"/>
              <a:gd name="T10" fmla="*/ 110 w 220"/>
              <a:gd name="T11" fmla="*/ 154 h 176"/>
              <a:gd name="T12" fmla="*/ 55 w 220"/>
              <a:gd name="T13" fmla="*/ 99 h 176"/>
              <a:gd name="T14" fmla="*/ 110 w 220"/>
              <a:gd name="T15" fmla="*/ 44 h 176"/>
              <a:gd name="T16" fmla="*/ 165 w 220"/>
              <a:gd name="T17" fmla="*/ 99 h 176"/>
              <a:gd name="T18" fmla="*/ 110 w 220"/>
              <a:gd name="T19" fmla="*/ 154 h 176"/>
              <a:gd name="T20" fmla="*/ 198 w 220"/>
              <a:gd name="T21" fmla="*/ 33 h 176"/>
              <a:gd name="T22" fmla="*/ 171 w 220"/>
              <a:gd name="T23" fmla="*/ 33 h 176"/>
              <a:gd name="T24" fmla="*/ 163 w 220"/>
              <a:gd name="T25" fmla="*/ 27 h 176"/>
              <a:gd name="T26" fmla="*/ 156 w 220"/>
              <a:gd name="T27" fmla="*/ 6 h 176"/>
              <a:gd name="T28" fmla="*/ 147 w 220"/>
              <a:gd name="T29" fmla="*/ 0 h 176"/>
              <a:gd name="T30" fmla="*/ 72 w 220"/>
              <a:gd name="T31" fmla="*/ 0 h 176"/>
              <a:gd name="T32" fmla="*/ 64 w 220"/>
              <a:gd name="T33" fmla="*/ 6 h 176"/>
              <a:gd name="T34" fmla="*/ 57 w 220"/>
              <a:gd name="T35" fmla="*/ 27 h 176"/>
              <a:gd name="T36" fmla="*/ 48 w 220"/>
              <a:gd name="T37" fmla="*/ 33 h 176"/>
              <a:gd name="T38" fmla="*/ 22 w 220"/>
              <a:gd name="T39" fmla="*/ 33 h 176"/>
              <a:gd name="T40" fmla="*/ 0 w 220"/>
              <a:gd name="T41" fmla="*/ 55 h 176"/>
              <a:gd name="T42" fmla="*/ 0 w 220"/>
              <a:gd name="T43" fmla="*/ 154 h 176"/>
              <a:gd name="T44" fmla="*/ 22 w 220"/>
              <a:gd name="T45" fmla="*/ 176 h 176"/>
              <a:gd name="T46" fmla="*/ 198 w 220"/>
              <a:gd name="T47" fmla="*/ 176 h 176"/>
              <a:gd name="T48" fmla="*/ 220 w 220"/>
              <a:gd name="T49" fmla="*/ 154 h 176"/>
              <a:gd name="T50" fmla="*/ 220 w 220"/>
              <a:gd name="T51" fmla="*/ 55 h 176"/>
              <a:gd name="T52" fmla="*/ 198 w 220"/>
              <a:gd name="T53" fmla="*/ 33 h 176"/>
              <a:gd name="T54" fmla="*/ 110 w 220"/>
              <a:gd name="T55" fmla="*/ 66 h 176"/>
              <a:gd name="T56" fmla="*/ 77 w 220"/>
              <a:gd name="T57" fmla="*/ 99 h 176"/>
              <a:gd name="T58" fmla="*/ 110 w 220"/>
              <a:gd name="T59" fmla="*/ 132 h 176"/>
              <a:gd name="T60" fmla="*/ 143 w 220"/>
              <a:gd name="T61" fmla="*/ 99 h 176"/>
              <a:gd name="T62" fmla="*/ 110 w 220"/>
              <a:gd name="T63" fmla="*/ 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" h="176">
                <a:moveTo>
                  <a:pt x="190" y="70"/>
                </a:moveTo>
                <a:cubicBezTo>
                  <a:pt x="186" y="70"/>
                  <a:pt x="182" y="67"/>
                  <a:pt x="182" y="63"/>
                </a:cubicBezTo>
                <a:cubicBezTo>
                  <a:pt x="182" y="58"/>
                  <a:pt x="186" y="55"/>
                  <a:pt x="190" y="55"/>
                </a:cubicBezTo>
                <a:cubicBezTo>
                  <a:pt x="194" y="55"/>
                  <a:pt x="198" y="58"/>
                  <a:pt x="198" y="63"/>
                </a:cubicBezTo>
                <a:cubicBezTo>
                  <a:pt x="198" y="67"/>
                  <a:pt x="194" y="70"/>
                  <a:pt x="190" y="70"/>
                </a:cubicBezTo>
                <a:close/>
                <a:moveTo>
                  <a:pt x="110" y="154"/>
                </a:moveTo>
                <a:cubicBezTo>
                  <a:pt x="79" y="154"/>
                  <a:pt x="55" y="129"/>
                  <a:pt x="55" y="99"/>
                </a:cubicBezTo>
                <a:cubicBezTo>
                  <a:pt x="55" y="69"/>
                  <a:pt x="79" y="44"/>
                  <a:pt x="110" y="44"/>
                </a:cubicBezTo>
                <a:cubicBezTo>
                  <a:pt x="140" y="44"/>
                  <a:pt x="165" y="69"/>
                  <a:pt x="165" y="99"/>
                </a:cubicBezTo>
                <a:cubicBezTo>
                  <a:pt x="165" y="129"/>
                  <a:pt x="140" y="154"/>
                  <a:pt x="110" y="154"/>
                </a:cubicBezTo>
                <a:close/>
                <a:moveTo>
                  <a:pt x="198" y="33"/>
                </a:moveTo>
                <a:cubicBezTo>
                  <a:pt x="171" y="33"/>
                  <a:pt x="171" y="33"/>
                  <a:pt x="171" y="33"/>
                </a:cubicBezTo>
                <a:cubicBezTo>
                  <a:pt x="168" y="33"/>
                  <a:pt x="164" y="30"/>
                  <a:pt x="163" y="27"/>
                </a:cubicBezTo>
                <a:cubicBezTo>
                  <a:pt x="156" y="6"/>
                  <a:pt x="156" y="6"/>
                  <a:pt x="156" y="6"/>
                </a:cubicBezTo>
                <a:cubicBezTo>
                  <a:pt x="155" y="3"/>
                  <a:pt x="151" y="0"/>
                  <a:pt x="14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9" y="0"/>
                  <a:pt x="65" y="3"/>
                  <a:pt x="64" y="6"/>
                </a:cubicBezTo>
                <a:cubicBezTo>
                  <a:pt x="57" y="27"/>
                  <a:pt x="57" y="27"/>
                  <a:pt x="57" y="27"/>
                </a:cubicBezTo>
                <a:cubicBezTo>
                  <a:pt x="56" y="30"/>
                  <a:pt x="52" y="33"/>
                  <a:pt x="48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6"/>
                  <a:pt x="10" y="176"/>
                  <a:pt x="22" y="176"/>
                </a:cubicBezTo>
                <a:cubicBezTo>
                  <a:pt x="198" y="176"/>
                  <a:pt x="198" y="176"/>
                  <a:pt x="198" y="176"/>
                </a:cubicBezTo>
                <a:cubicBezTo>
                  <a:pt x="210" y="176"/>
                  <a:pt x="220" y="166"/>
                  <a:pt x="220" y="154"/>
                </a:cubicBezTo>
                <a:cubicBezTo>
                  <a:pt x="220" y="55"/>
                  <a:pt x="220" y="55"/>
                  <a:pt x="220" y="55"/>
                </a:cubicBezTo>
                <a:cubicBezTo>
                  <a:pt x="220" y="43"/>
                  <a:pt x="210" y="33"/>
                  <a:pt x="198" y="33"/>
                </a:cubicBezTo>
                <a:close/>
                <a:moveTo>
                  <a:pt x="110" y="66"/>
                </a:moveTo>
                <a:cubicBezTo>
                  <a:pt x="92" y="66"/>
                  <a:pt x="77" y="81"/>
                  <a:pt x="77" y="99"/>
                </a:cubicBezTo>
                <a:cubicBezTo>
                  <a:pt x="77" y="117"/>
                  <a:pt x="92" y="132"/>
                  <a:pt x="110" y="132"/>
                </a:cubicBezTo>
                <a:cubicBezTo>
                  <a:pt x="128" y="132"/>
                  <a:pt x="143" y="117"/>
                  <a:pt x="143" y="99"/>
                </a:cubicBezTo>
                <a:cubicBezTo>
                  <a:pt x="143" y="81"/>
                  <a:pt x="128" y="66"/>
                  <a:pt x="110" y="66"/>
                </a:cubicBezTo>
                <a:close/>
              </a:path>
            </a:pathLst>
          </a:custGeom>
          <a:solidFill>
            <a:srgbClr val="2F426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5" name="Düz Bağlayıcı 164"/>
          <p:cNvCxnSpPr/>
          <p:nvPr/>
        </p:nvCxnSpPr>
        <p:spPr>
          <a:xfrm>
            <a:off x="5258105" y="263671"/>
            <a:ext cx="1610735" cy="1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Metin kutusu 165"/>
          <p:cNvSpPr txBox="1"/>
          <p:nvPr/>
        </p:nvSpPr>
        <p:spPr>
          <a:xfrm>
            <a:off x="5236055" y="0"/>
            <a:ext cx="139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KİŞİSEL BİLGİLER</a:t>
            </a:r>
            <a:endParaRPr lang="tr-TR" sz="1400" b="1" dirty="0"/>
          </a:p>
        </p:txBody>
      </p:sp>
      <p:grpSp>
        <p:nvGrpSpPr>
          <p:cNvPr id="6" name="Grup 5"/>
          <p:cNvGrpSpPr/>
          <p:nvPr/>
        </p:nvGrpSpPr>
        <p:grpSpPr>
          <a:xfrm>
            <a:off x="5365651" y="320965"/>
            <a:ext cx="1493394" cy="261610"/>
            <a:chOff x="5275141" y="508010"/>
            <a:chExt cx="1493394" cy="261610"/>
          </a:xfrm>
        </p:grpSpPr>
        <p:sp>
          <p:nvSpPr>
            <p:cNvPr id="167" name="Freeform 260"/>
            <p:cNvSpPr>
              <a:spLocks noChangeAspect="1" noEditPoints="1"/>
            </p:cNvSpPr>
            <p:nvPr/>
          </p:nvSpPr>
          <p:spPr bwMode="auto">
            <a:xfrm>
              <a:off x="5275141" y="566815"/>
              <a:ext cx="144000" cy="144000"/>
            </a:xfrm>
            <a:custGeom>
              <a:avLst/>
              <a:gdLst>
                <a:gd name="T0" fmla="*/ 0 w 185"/>
                <a:gd name="T1" fmla="*/ 92 h 185"/>
                <a:gd name="T2" fmla="*/ 123 w 185"/>
                <a:gd name="T3" fmla="*/ 65 h 185"/>
                <a:gd name="T4" fmla="*/ 133 w 185"/>
                <a:gd name="T5" fmla="*/ 59 h 185"/>
                <a:gd name="T6" fmla="*/ 146 w 185"/>
                <a:gd name="T7" fmla="*/ 56 h 185"/>
                <a:gd name="T8" fmla="*/ 143 w 185"/>
                <a:gd name="T9" fmla="*/ 51 h 185"/>
                <a:gd name="T10" fmla="*/ 134 w 185"/>
                <a:gd name="T11" fmla="*/ 43 h 185"/>
                <a:gd name="T12" fmla="*/ 128 w 185"/>
                <a:gd name="T13" fmla="*/ 43 h 185"/>
                <a:gd name="T14" fmla="*/ 123 w 185"/>
                <a:gd name="T15" fmla="*/ 39 h 185"/>
                <a:gd name="T16" fmla="*/ 111 w 185"/>
                <a:gd name="T17" fmla="*/ 35 h 185"/>
                <a:gd name="T18" fmla="*/ 113 w 185"/>
                <a:gd name="T19" fmla="*/ 47 h 185"/>
                <a:gd name="T20" fmla="*/ 108 w 185"/>
                <a:gd name="T21" fmla="*/ 57 h 185"/>
                <a:gd name="T22" fmla="*/ 99 w 185"/>
                <a:gd name="T23" fmla="*/ 50 h 185"/>
                <a:gd name="T24" fmla="*/ 85 w 185"/>
                <a:gd name="T25" fmla="*/ 43 h 185"/>
                <a:gd name="T26" fmla="*/ 89 w 185"/>
                <a:gd name="T27" fmla="*/ 33 h 185"/>
                <a:gd name="T28" fmla="*/ 102 w 185"/>
                <a:gd name="T29" fmla="*/ 28 h 185"/>
                <a:gd name="T30" fmla="*/ 100 w 185"/>
                <a:gd name="T31" fmla="*/ 23 h 185"/>
                <a:gd name="T32" fmla="*/ 91 w 185"/>
                <a:gd name="T33" fmla="*/ 24 h 185"/>
                <a:gd name="T34" fmla="*/ 81 w 185"/>
                <a:gd name="T35" fmla="*/ 18 h 185"/>
                <a:gd name="T36" fmla="*/ 82 w 185"/>
                <a:gd name="T37" fmla="*/ 25 h 185"/>
                <a:gd name="T38" fmla="*/ 76 w 185"/>
                <a:gd name="T39" fmla="*/ 25 h 185"/>
                <a:gd name="T40" fmla="*/ 68 w 185"/>
                <a:gd name="T41" fmla="*/ 19 h 185"/>
                <a:gd name="T42" fmla="*/ 61 w 185"/>
                <a:gd name="T43" fmla="*/ 23 h 185"/>
                <a:gd name="T44" fmla="*/ 69 w 185"/>
                <a:gd name="T45" fmla="*/ 24 h 185"/>
                <a:gd name="T46" fmla="*/ 63 w 185"/>
                <a:gd name="T47" fmla="*/ 28 h 185"/>
                <a:gd name="T48" fmla="*/ 27 w 185"/>
                <a:gd name="T49" fmla="*/ 51 h 185"/>
                <a:gd name="T50" fmla="*/ 32 w 185"/>
                <a:gd name="T51" fmla="*/ 57 h 185"/>
                <a:gd name="T52" fmla="*/ 38 w 185"/>
                <a:gd name="T53" fmla="*/ 65 h 185"/>
                <a:gd name="T54" fmla="*/ 36 w 185"/>
                <a:gd name="T55" fmla="*/ 76 h 185"/>
                <a:gd name="T56" fmla="*/ 43 w 185"/>
                <a:gd name="T57" fmla="*/ 89 h 185"/>
                <a:gd name="T58" fmla="*/ 52 w 185"/>
                <a:gd name="T59" fmla="*/ 103 h 185"/>
                <a:gd name="T60" fmla="*/ 57 w 185"/>
                <a:gd name="T61" fmla="*/ 109 h 185"/>
                <a:gd name="T62" fmla="*/ 51 w 185"/>
                <a:gd name="T63" fmla="*/ 95 h 185"/>
                <a:gd name="T64" fmla="*/ 61 w 185"/>
                <a:gd name="T65" fmla="*/ 108 h 185"/>
                <a:gd name="T66" fmla="*/ 73 w 185"/>
                <a:gd name="T67" fmla="*/ 122 h 185"/>
                <a:gd name="T68" fmla="*/ 89 w 185"/>
                <a:gd name="T69" fmla="*/ 129 h 185"/>
                <a:gd name="T70" fmla="*/ 103 w 185"/>
                <a:gd name="T71" fmla="*/ 140 h 185"/>
                <a:gd name="T72" fmla="*/ 108 w 185"/>
                <a:gd name="T73" fmla="*/ 138 h 185"/>
                <a:gd name="T74" fmla="*/ 102 w 185"/>
                <a:gd name="T75" fmla="*/ 129 h 185"/>
                <a:gd name="T76" fmla="*/ 95 w 185"/>
                <a:gd name="T77" fmla="*/ 126 h 185"/>
                <a:gd name="T78" fmla="*/ 94 w 185"/>
                <a:gd name="T79" fmla="*/ 115 h 185"/>
                <a:gd name="T80" fmla="*/ 83 w 185"/>
                <a:gd name="T81" fmla="*/ 120 h 185"/>
                <a:gd name="T82" fmla="*/ 81 w 185"/>
                <a:gd name="T83" fmla="*/ 101 h 185"/>
                <a:gd name="T84" fmla="*/ 89 w 185"/>
                <a:gd name="T85" fmla="*/ 99 h 185"/>
                <a:gd name="T86" fmla="*/ 95 w 185"/>
                <a:gd name="T87" fmla="*/ 97 h 185"/>
                <a:gd name="T88" fmla="*/ 103 w 185"/>
                <a:gd name="T89" fmla="*/ 101 h 185"/>
                <a:gd name="T90" fmla="*/ 107 w 185"/>
                <a:gd name="T91" fmla="*/ 99 h 185"/>
                <a:gd name="T92" fmla="*/ 113 w 185"/>
                <a:gd name="T93" fmla="*/ 86 h 185"/>
                <a:gd name="T94" fmla="*/ 112 w 185"/>
                <a:gd name="T95" fmla="*/ 82 h 185"/>
                <a:gd name="T96" fmla="*/ 121 w 185"/>
                <a:gd name="T97" fmla="*/ 75 h 185"/>
                <a:gd name="T98" fmla="*/ 128 w 185"/>
                <a:gd name="T99" fmla="*/ 69 h 185"/>
                <a:gd name="T100" fmla="*/ 132 w 185"/>
                <a:gd name="T101" fmla="*/ 63 h 185"/>
                <a:gd name="T102" fmla="*/ 123 w 185"/>
                <a:gd name="T103" fmla="*/ 65 h 185"/>
                <a:gd name="T104" fmla="*/ 142 w 185"/>
                <a:gd name="T105" fmla="*/ 143 h 185"/>
                <a:gd name="T106" fmla="*/ 131 w 185"/>
                <a:gd name="T107" fmla="*/ 138 h 185"/>
                <a:gd name="T108" fmla="*/ 121 w 185"/>
                <a:gd name="T109" fmla="*/ 138 h 185"/>
                <a:gd name="T110" fmla="*/ 114 w 185"/>
                <a:gd name="T111" fmla="*/ 137 h 185"/>
                <a:gd name="T112" fmla="*/ 111 w 185"/>
                <a:gd name="T113" fmla="*/ 147 h 185"/>
                <a:gd name="T114" fmla="*/ 108 w 185"/>
                <a:gd name="T115" fmla="*/ 161 h 185"/>
                <a:gd name="T116" fmla="*/ 148 w 185"/>
                <a:gd name="T117" fmla="*/ 14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5" h="185">
                  <a:moveTo>
                    <a:pt x="185" y="92"/>
                  </a:moveTo>
                  <a:cubicBezTo>
                    <a:pt x="185" y="143"/>
                    <a:pt x="144" y="185"/>
                    <a:pt x="93" y="185"/>
                  </a:cubicBezTo>
                  <a:cubicBezTo>
                    <a:pt x="42" y="185"/>
                    <a:pt x="0" y="143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44" y="0"/>
                    <a:pt x="185" y="41"/>
                    <a:pt x="185" y="92"/>
                  </a:cubicBezTo>
                  <a:close/>
                  <a:moveTo>
                    <a:pt x="123" y="65"/>
                  </a:moveTo>
                  <a:cubicBezTo>
                    <a:pt x="123" y="65"/>
                    <a:pt x="124" y="63"/>
                    <a:pt x="124" y="62"/>
                  </a:cubicBezTo>
                  <a:cubicBezTo>
                    <a:pt x="125" y="61"/>
                    <a:pt x="126" y="61"/>
                    <a:pt x="127" y="60"/>
                  </a:cubicBezTo>
                  <a:cubicBezTo>
                    <a:pt x="129" y="59"/>
                    <a:pt x="131" y="59"/>
                    <a:pt x="133" y="59"/>
                  </a:cubicBezTo>
                  <a:cubicBezTo>
                    <a:pt x="135" y="58"/>
                    <a:pt x="138" y="58"/>
                    <a:pt x="139" y="60"/>
                  </a:cubicBezTo>
                  <a:cubicBezTo>
                    <a:pt x="142" y="57"/>
                    <a:pt x="142" y="57"/>
                    <a:pt x="142" y="57"/>
                  </a:cubicBezTo>
                  <a:cubicBezTo>
                    <a:pt x="143" y="57"/>
                    <a:pt x="145" y="57"/>
                    <a:pt x="146" y="56"/>
                  </a:cubicBezTo>
                  <a:cubicBezTo>
                    <a:pt x="146" y="55"/>
                    <a:pt x="146" y="53"/>
                    <a:pt x="146" y="53"/>
                  </a:cubicBezTo>
                  <a:cubicBezTo>
                    <a:pt x="144" y="53"/>
                    <a:pt x="143" y="51"/>
                    <a:pt x="143" y="50"/>
                  </a:cubicBezTo>
                  <a:cubicBezTo>
                    <a:pt x="143" y="50"/>
                    <a:pt x="143" y="50"/>
                    <a:pt x="143" y="51"/>
                  </a:cubicBezTo>
                  <a:cubicBezTo>
                    <a:pt x="143" y="49"/>
                    <a:pt x="140" y="50"/>
                    <a:pt x="140" y="50"/>
                  </a:cubicBezTo>
                  <a:cubicBezTo>
                    <a:pt x="137" y="49"/>
                    <a:pt x="137" y="47"/>
                    <a:pt x="136" y="45"/>
                  </a:cubicBezTo>
                  <a:cubicBezTo>
                    <a:pt x="136" y="44"/>
                    <a:pt x="135" y="44"/>
                    <a:pt x="134" y="43"/>
                  </a:cubicBezTo>
                  <a:cubicBezTo>
                    <a:pt x="134" y="42"/>
                    <a:pt x="133" y="40"/>
                    <a:pt x="132" y="40"/>
                  </a:cubicBezTo>
                  <a:cubicBezTo>
                    <a:pt x="132" y="40"/>
                    <a:pt x="130" y="43"/>
                    <a:pt x="130" y="43"/>
                  </a:cubicBezTo>
                  <a:cubicBezTo>
                    <a:pt x="129" y="42"/>
                    <a:pt x="128" y="43"/>
                    <a:pt x="128" y="43"/>
                  </a:cubicBezTo>
                  <a:cubicBezTo>
                    <a:pt x="127" y="44"/>
                    <a:pt x="126" y="44"/>
                    <a:pt x="126" y="44"/>
                  </a:cubicBezTo>
                  <a:cubicBezTo>
                    <a:pt x="128" y="43"/>
                    <a:pt x="125" y="42"/>
                    <a:pt x="123" y="42"/>
                  </a:cubicBezTo>
                  <a:cubicBezTo>
                    <a:pt x="125" y="42"/>
                    <a:pt x="124" y="40"/>
                    <a:pt x="123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38"/>
                    <a:pt x="120" y="37"/>
                    <a:pt x="119" y="36"/>
                  </a:cubicBezTo>
                  <a:cubicBezTo>
                    <a:pt x="118" y="36"/>
                    <a:pt x="112" y="35"/>
                    <a:pt x="111" y="35"/>
                  </a:cubicBezTo>
                  <a:cubicBezTo>
                    <a:pt x="110" y="36"/>
                    <a:pt x="112" y="39"/>
                    <a:pt x="112" y="40"/>
                  </a:cubicBezTo>
                  <a:cubicBezTo>
                    <a:pt x="112" y="41"/>
                    <a:pt x="110" y="42"/>
                    <a:pt x="110" y="43"/>
                  </a:cubicBezTo>
                  <a:cubicBezTo>
                    <a:pt x="110" y="45"/>
                    <a:pt x="114" y="44"/>
                    <a:pt x="113" y="47"/>
                  </a:cubicBezTo>
                  <a:cubicBezTo>
                    <a:pt x="112" y="49"/>
                    <a:pt x="110" y="49"/>
                    <a:pt x="109" y="51"/>
                  </a:cubicBezTo>
                  <a:cubicBezTo>
                    <a:pt x="108" y="52"/>
                    <a:pt x="109" y="54"/>
                    <a:pt x="110" y="55"/>
                  </a:cubicBezTo>
                  <a:cubicBezTo>
                    <a:pt x="111" y="55"/>
                    <a:pt x="109" y="57"/>
                    <a:pt x="108" y="57"/>
                  </a:cubicBezTo>
                  <a:cubicBezTo>
                    <a:pt x="106" y="58"/>
                    <a:pt x="105" y="55"/>
                    <a:pt x="104" y="53"/>
                  </a:cubicBezTo>
                  <a:cubicBezTo>
                    <a:pt x="104" y="52"/>
                    <a:pt x="104" y="50"/>
                    <a:pt x="102" y="49"/>
                  </a:cubicBezTo>
                  <a:cubicBezTo>
                    <a:pt x="101" y="49"/>
                    <a:pt x="99" y="49"/>
                    <a:pt x="99" y="50"/>
                  </a:cubicBezTo>
                  <a:cubicBezTo>
                    <a:pt x="98" y="48"/>
                    <a:pt x="95" y="47"/>
                    <a:pt x="94" y="46"/>
                  </a:cubicBezTo>
                  <a:cubicBezTo>
                    <a:pt x="91" y="46"/>
                    <a:pt x="89" y="46"/>
                    <a:pt x="87" y="46"/>
                  </a:cubicBezTo>
                  <a:cubicBezTo>
                    <a:pt x="88" y="46"/>
                    <a:pt x="87" y="42"/>
                    <a:pt x="85" y="43"/>
                  </a:cubicBezTo>
                  <a:cubicBezTo>
                    <a:pt x="85" y="42"/>
                    <a:pt x="85" y="40"/>
                    <a:pt x="85" y="39"/>
                  </a:cubicBezTo>
                  <a:cubicBezTo>
                    <a:pt x="85" y="38"/>
                    <a:pt x="86" y="37"/>
                    <a:pt x="87" y="36"/>
                  </a:cubicBezTo>
                  <a:cubicBezTo>
                    <a:pt x="87" y="36"/>
                    <a:pt x="89" y="33"/>
                    <a:pt x="89" y="33"/>
                  </a:cubicBezTo>
                  <a:cubicBezTo>
                    <a:pt x="91" y="33"/>
                    <a:pt x="93" y="33"/>
                    <a:pt x="95" y="32"/>
                  </a:cubicBezTo>
                  <a:cubicBezTo>
                    <a:pt x="96" y="30"/>
                    <a:pt x="96" y="29"/>
                    <a:pt x="97" y="27"/>
                  </a:cubicBezTo>
                  <a:cubicBezTo>
                    <a:pt x="99" y="26"/>
                    <a:pt x="101" y="28"/>
                    <a:pt x="102" y="28"/>
                  </a:cubicBezTo>
                  <a:cubicBezTo>
                    <a:pt x="105" y="28"/>
                    <a:pt x="105" y="26"/>
                    <a:pt x="103" y="24"/>
                  </a:cubicBezTo>
                  <a:cubicBezTo>
                    <a:pt x="105" y="24"/>
                    <a:pt x="104" y="22"/>
                    <a:pt x="103" y="21"/>
                  </a:cubicBezTo>
                  <a:cubicBezTo>
                    <a:pt x="102" y="21"/>
                    <a:pt x="98" y="22"/>
                    <a:pt x="100" y="23"/>
                  </a:cubicBezTo>
                  <a:cubicBezTo>
                    <a:pt x="99" y="23"/>
                    <a:pt x="96" y="29"/>
                    <a:pt x="95" y="26"/>
                  </a:cubicBezTo>
                  <a:cubicBezTo>
                    <a:pt x="94" y="25"/>
                    <a:pt x="94" y="22"/>
                    <a:pt x="93" y="22"/>
                  </a:cubicBezTo>
                  <a:cubicBezTo>
                    <a:pt x="92" y="22"/>
                    <a:pt x="91" y="23"/>
                    <a:pt x="91" y="24"/>
                  </a:cubicBezTo>
                  <a:cubicBezTo>
                    <a:pt x="92" y="23"/>
                    <a:pt x="88" y="21"/>
                    <a:pt x="87" y="21"/>
                  </a:cubicBezTo>
                  <a:cubicBezTo>
                    <a:pt x="89" y="20"/>
                    <a:pt x="87" y="19"/>
                    <a:pt x="86" y="18"/>
                  </a:cubicBezTo>
                  <a:cubicBezTo>
                    <a:pt x="85" y="17"/>
                    <a:pt x="82" y="17"/>
                    <a:pt x="81" y="18"/>
                  </a:cubicBezTo>
                  <a:cubicBezTo>
                    <a:pt x="79" y="21"/>
                    <a:pt x="83" y="21"/>
                    <a:pt x="85" y="22"/>
                  </a:cubicBezTo>
                  <a:cubicBezTo>
                    <a:pt x="85" y="22"/>
                    <a:pt x="86" y="23"/>
                    <a:pt x="86" y="23"/>
                  </a:cubicBezTo>
                  <a:cubicBezTo>
                    <a:pt x="85" y="24"/>
                    <a:pt x="83" y="24"/>
                    <a:pt x="82" y="25"/>
                  </a:cubicBezTo>
                  <a:cubicBezTo>
                    <a:pt x="82" y="26"/>
                    <a:pt x="83" y="27"/>
                    <a:pt x="82" y="28"/>
                  </a:cubicBezTo>
                  <a:cubicBezTo>
                    <a:pt x="81" y="27"/>
                    <a:pt x="81" y="25"/>
                    <a:pt x="80" y="24"/>
                  </a:cubicBezTo>
                  <a:cubicBezTo>
                    <a:pt x="81" y="26"/>
                    <a:pt x="76" y="25"/>
                    <a:pt x="76" y="25"/>
                  </a:cubicBezTo>
                  <a:cubicBezTo>
                    <a:pt x="74" y="25"/>
                    <a:pt x="71" y="26"/>
                    <a:pt x="70" y="24"/>
                  </a:cubicBezTo>
                  <a:cubicBezTo>
                    <a:pt x="70" y="24"/>
                    <a:pt x="70" y="21"/>
                    <a:pt x="71" y="22"/>
                  </a:cubicBezTo>
                  <a:cubicBezTo>
                    <a:pt x="69" y="21"/>
                    <a:pt x="69" y="20"/>
                    <a:pt x="68" y="19"/>
                  </a:cubicBezTo>
                  <a:cubicBezTo>
                    <a:pt x="64" y="21"/>
                    <a:pt x="60" y="22"/>
                    <a:pt x="57" y="24"/>
                  </a:cubicBezTo>
                  <a:cubicBezTo>
                    <a:pt x="57" y="24"/>
                    <a:pt x="58" y="24"/>
                    <a:pt x="58" y="24"/>
                  </a:cubicBezTo>
                  <a:cubicBezTo>
                    <a:pt x="59" y="24"/>
                    <a:pt x="60" y="23"/>
                    <a:pt x="61" y="23"/>
                  </a:cubicBezTo>
                  <a:cubicBezTo>
                    <a:pt x="62" y="22"/>
                    <a:pt x="65" y="21"/>
                    <a:pt x="66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2"/>
                    <a:pt x="68" y="23"/>
                    <a:pt x="69" y="24"/>
                  </a:cubicBezTo>
                  <a:cubicBezTo>
                    <a:pt x="68" y="24"/>
                    <a:pt x="66" y="24"/>
                    <a:pt x="65" y="24"/>
                  </a:cubicBezTo>
                  <a:cubicBezTo>
                    <a:pt x="65" y="24"/>
                    <a:pt x="63" y="25"/>
                    <a:pt x="63" y="26"/>
                  </a:cubicBezTo>
                  <a:cubicBezTo>
                    <a:pt x="63" y="26"/>
                    <a:pt x="64" y="27"/>
                    <a:pt x="63" y="28"/>
                  </a:cubicBezTo>
                  <a:cubicBezTo>
                    <a:pt x="62" y="27"/>
                    <a:pt x="61" y="25"/>
                    <a:pt x="58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44" y="31"/>
                    <a:pt x="34" y="40"/>
                    <a:pt x="27" y="51"/>
                  </a:cubicBezTo>
                  <a:cubicBezTo>
                    <a:pt x="28" y="52"/>
                    <a:pt x="28" y="52"/>
                    <a:pt x="29" y="52"/>
                  </a:cubicBezTo>
                  <a:cubicBezTo>
                    <a:pt x="30" y="53"/>
                    <a:pt x="29" y="56"/>
                    <a:pt x="31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1"/>
                    <a:pt x="39" y="62"/>
                    <a:pt x="39" y="63"/>
                  </a:cubicBezTo>
                  <a:cubicBezTo>
                    <a:pt x="40" y="63"/>
                    <a:pt x="39" y="64"/>
                    <a:pt x="38" y="65"/>
                  </a:cubicBezTo>
                  <a:cubicBezTo>
                    <a:pt x="38" y="65"/>
                    <a:pt x="36" y="63"/>
                    <a:pt x="36" y="63"/>
                  </a:cubicBezTo>
                  <a:cubicBezTo>
                    <a:pt x="36" y="64"/>
                    <a:pt x="36" y="67"/>
                    <a:pt x="37" y="67"/>
                  </a:cubicBezTo>
                  <a:cubicBezTo>
                    <a:pt x="35" y="67"/>
                    <a:pt x="36" y="74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7"/>
                    <a:pt x="37" y="83"/>
                    <a:pt x="39" y="83"/>
                  </a:cubicBezTo>
                  <a:cubicBezTo>
                    <a:pt x="38" y="83"/>
                    <a:pt x="42" y="88"/>
                    <a:pt x="43" y="89"/>
                  </a:cubicBezTo>
                  <a:cubicBezTo>
                    <a:pt x="44" y="90"/>
                    <a:pt x="46" y="91"/>
                    <a:pt x="47" y="92"/>
                  </a:cubicBezTo>
                  <a:cubicBezTo>
                    <a:pt x="48" y="94"/>
                    <a:pt x="48" y="96"/>
                    <a:pt x="50" y="98"/>
                  </a:cubicBezTo>
                  <a:cubicBezTo>
                    <a:pt x="50" y="99"/>
                    <a:pt x="53" y="101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5"/>
                    <a:pt x="55" y="105"/>
                    <a:pt x="56" y="106"/>
                  </a:cubicBezTo>
                  <a:cubicBezTo>
                    <a:pt x="56" y="107"/>
                    <a:pt x="56" y="110"/>
                    <a:pt x="57" y="109"/>
                  </a:cubicBezTo>
                  <a:cubicBezTo>
                    <a:pt x="57" y="106"/>
                    <a:pt x="56" y="104"/>
                    <a:pt x="54" y="102"/>
                  </a:cubicBezTo>
                  <a:cubicBezTo>
                    <a:pt x="53" y="100"/>
                    <a:pt x="53" y="99"/>
                    <a:pt x="52" y="98"/>
                  </a:cubicBezTo>
                  <a:cubicBezTo>
                    <a:pt x="52" y="97"/>
                    <a:pt x="51" y="96"/>
                    <a:pt x="51" y="95"/>
                  </a:cubicBezTo>
                  <a:cubicBezTo>
                    <a:pt x="51" y="95"/>
                    <a:pt x="54" y="96"/>
                    <a:pt x="54" y="96"/>
                  </a:cubicBezTo>
                  <a:cubicBezTo>
                    <a:pt x="53" y="98"/>
                    <a:pt x="58" y="103"/>
                    <a:pt x="59" y="104"/>
                  </a:cubicBezTo>
                  <a:cubicBezTo>
                    <a:pt x="59" y="105"/>
                    <a:pt x="62" y="108"/>
                    <a:pt x="61" y="108"/>
                  </a:cubicBezTo>
                  <a:cubicBezTo>
                    <a:pt x="62" y="108"/>
                    <a:pt x="64" y="111"/>
                    <a:pt x="65" y="112"/>
                  </a:cubicBezTo>
                  <a:cubicBezTo>
                    <a:pt x="66" y="114"/>
                    <a:pt x="66" y="116"/>
                    <a:pt x="67" y="118"/>
                  </a:cubicBezTo>
                  <a:cubicBezTo>
                    <a:pt x="67" y="120"/>
                    <a:pt x="71" y="121"/>
                    <a:pt x="73" y="122"/>
                  </a:cubicBezTo>
                  <a:cubicBezTo>
                    <a:pt x="74" y="123"/>
                    <a:pt x="76" y="124"/>
                    <a:pt x="78" y="125"/>
                  </a:cubicBezTo>
                  <a:cubicBezTo>
                    <a:pt x="80" y="126"/>
                    <a:pt x="81" y="125"/>
                    <a:pt x="83" y="125"/>
                  </a:cubicBezTo>
                  <a:cubicBezTo>
                    <a:pt x="86" y="124"/>
                    <a:pt x="86" y="128"/>
                    <a:pt x="89" y="129"/>
                  </a:cubicBezTo>
                  <a:cubicBezTo>
                    <a:pt x="90" y="130"/>
                    <a:pt x="94" y="131"/>
                    <a:pt x="95" y="130"/>
                  </a:cubicBezTo>
                  <a:cubicBezTo>
                    <a:pt x="95" y="131"/>
                    <a:pt x="98" y="136"/>
                    <a:pt x="98" y="136"/>
                  </a:cubicBezTo>
                  <a:cubicBezTo>
                    <a:pt x="99" y="137"/>
                    <a:pt x="101" y="138"/>
                    <a:pt x="103" y="140"/>
                  </a:cubicBezTo>
                  <a:cubicBezTo>
                    <a:pt x="103" y="139"/>
                    <a:pt x="103" y="139"/>
                    <a:pt x="103" y="138"/>
                  </a:cubicBezTo>
                  <a:cubicBezTo>
                    <a:pt x="103" y="140"/>
                    <a:pt x="105" y="142"/>
                    <a:pt x="106" y="142"/>
                  </a:cubicBezTo>
                  <a:cubicBezTo>
                    <a:pt x="108" y="142"/>
                    <a:pt x="108" y="139"/>
                    <a:pt x="108" y="138"/>
                  </a:cubicBezTo>
                  <a:cubicBezTo>
                    <a:pt x="106" y="139"/>
                    <a:pt x="104" y="138"/>
                    <a:pt x="102" y="136"/>
                  </a:cubicBezTo>
                  <a:cubicBezTo>
                    <a:pt x="102" y="135"/>
                    <a:pt x="100" y="132"/>
                    <a:pt x="102" y="132"/>
                  </a:cubicBezTo>
                  <a:cubicBezTo>
                    <a:pt x="104" y="132"/>
                    <a:pt x="102" y="130"/>
                    <a:pt x="102" y="129"/>
                  </a:cubicBezTo>
                  <a:cubicBezTo>
                    <a:pt x="102" y="127"/>
                    <a:pt x="100" y="126"/>
                    <a:pt x="99" y="124"/>
                  </a:cubicBezTo>
                  <a:cubicBezTo>
                    <a:pt x="99" y="126"/>
                    <a:pt x="96" y="125"/>
                    <a:pt x="96" y="124"/>
                  </a:cubicBezTo>
                  <a:cubicBezTo>
                    <a:pt x="96" y="125"/>
                    <a:pt x="95" y="125"/>
                    <a:pt x="95" y="126"/>
                  </a:cubicBezTo>
                  <a:cubicBezTo>
                    <a:pt x="95" y="126"/>
                    <a:pt x="94" y="126"/>
                    <a:pt x="93" y="126"/>
                  </a:cubicBezTo>
                  <a:cubicBezTo>
                    <a:pt x="94" y="124"/>
                    <a:pt x="94" y="122"/>
                    <a:pt x="94" y="121"/>
                  </a:cubicBezTo>
                  <a:cubicBezTo>
                    <a:pt x="95" y="119"/>
                    <a:pt x="99" y="114"/>
                    <a:pt x="94" y="115"/>
                  </a:cubicBezTo>
                  <a:cubicBezTo>
                    <a:pt x="92" y="115"/>
                    <a:pt x="91" y="115"/>
                    <a:pt x="90" y="117"/>
                  </a:cubicBezTo>
                  <a:cubicBezTo>
                    <a:pt x="90" y="119"/>
                    <a:pt x="90" y="120"/>
                    <a:pt x="88" y="121"/>
                  </a:cubicBezTo>
                  <a:cubicBezTo>
                    <a:pt x="87" y="121"/>
                    <a:pt x="84" y="121"/>
                    <a:pt x="83" y="120"/>
                  </a:cubicBezTo>
                  <a:cubicBezTo>
                    <a:pt x="80" y="119"/>
                    <a:pt x="79" y="115"/>
                    <a:pt x="79" y="112"/>
                  </a:cubicBezTo>
                  <a:cubicBezTo>
                    <a:pt x="79" y="109"/>
                    <a:pt x="80" y="106"/>
                    <a:pt x="79" y="103"/>
                  </a:cubicBezTo>
                  <a:cubicBezTo>
                    <a:pt x="79" y="102"/>
                    <a:pt x="80" y="101"/>
                    <a:pt x="81" y="101"/>
                  </a:cubicBezTo>
                  <a:cubicBezTo>
                    <a:pt x="82" y="100"/>
                    <a:pt x="83" y="101"/>
                    <a:pt x="83" y="100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4" y="100"/>
                    <a:pt x="87" y="98"/>
                    <a:pt x="89" y="99"/>
                  </a:cubicBezTo>
                  <a:cubicBezTo>
                    <a:pt x="90" y="100"/>
                    <a:pt x="91" y="100"/>
                    <a:pt x="91" y="99"/>
                  </a:cubicBezTo>
                  <a:cubicBezTo>
                    <a:pt x="92" y="98"/>
                    <a:pt x="91" y="97"/>
                    <a:pt x="91" y="96"/>
                  </a:cubicBezTo>
                  <a:cubicBezTo>
                    <a:pt x="91" y="98"/>
                    <a:pt x="93" y="98"/>
                    <a:pt x="95" y="97"/>
                  </a:cubicBezTo>
                  <a:cubicBezTo>
                    <a:pt x="95" y="98"/>
                    <a:pt x="97" y="97"/>
                    <a:pt x="98" y="98"/>
                  </a:cubicBezTo>
                  <a:cubicBezTo>
                    <a:pt x="100" y="99"/>
                    <a:pt x="100" y="100"/>
                    <a:pt x="102" y="99"/>
                  </a:cubicBezTo>
                  <a:cubicBezTo>
                    <a:pt x="103" y="100"/>
                    <a:pt x="103" y="100"/>
                    <a:pt x="103" y="101"/>
                  </a:cubicBezTo>
                  <a:cubicBezTo>
                    <a:pt x="103" y="103"/>
                    <a:pt x="104" y="106"/>
                    <a:pt x="105" y="107"/>
                  </a:cubicBezTo>
                  <a:cubicBezTo>
                    <a:pt x="108" y="108"/>
                    <a:pt x="107" y="104"/>
                    <a:pt x="107" y="103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3" y="98"/>
                    <a:pt x="104" y="95"/>
                    <a:pt x="107" y="93"/>
                  </a:cubicBezTo>
                  <a:cubicBezTo>
                    <a:pt x="107" y="92"/>
                    <a:pt x="110" y="91"/>
                    <a:pt x="111" y="90"/>
                  </a:cubicBezTo>
                  <a:cubicBezTo>
                    <a:pt x="112" y="90"/>
                    <a:pt x="113" y="88"/>
                    <a:pt x="113" y="86"/>
                  </a:cubicBezTo>
                  <a:cubicBezTo>
                    <a:pt x="113" y="86"/>
                    <a:pt x="114" y="86"/>
                    <a:pt x="114" y="85"/>
                  </a:cubicBezTo>
                  <a:cubicBezTo>
                    <a:pt x="114" y="85"/>
                    <a:pt x="112" y="84"/>
                    <a:pt x="112" y="84"/>
                  </a:cubicBezTo>
                  <a:cubicBezTo>
                    <a:pt x="113" y="83"/>
                    <a:pt x="113" y="83"/>
                    <a:pt x="112" y="82"/>
                  </a:cubicBezTo>
                  <a:cubicBezTo>
                    <a:pt x="113" y="81"/>
                    <a:pt x="113" y="80"/>
                    <a:pt x="114" y="80"/>
                  </a:cubicBezTo>
                  <a:cubicBezTo>
                    <a:pt x="115" y="81"/>
                    <a:pt x="118" y="79"/>
                    <a:pt x="117" y="78"/>
                  </a:cubicBezTo>
                  <a:cubicBezTo>
                    <a:pt x="118" y="76"/>
                    <a:pt x="121" y="77"/>
                    <a:pt x="121" y="75"/>
                  </a:cubicBezTo>
                  <a:cubicBezTo>
                    <a:pt x="123" y="76"/>
                    <a:pt x="122" y="74"/>
                    <a:pt x="123" y="72"/>
                  </a:cubicBezTo>
                  <a:cubicBezTo>
                    <a:pt x="124" y="71"/>
                    <a:pt x="125" y="71"/>
                    <a:pt x="126" y="71"/>
                  </a:cubicBezTo>
                  <a:cubicBezTo>
                    <a:pt x="126" y="71"/>
                    <a:pt x="129" y="69"/>
                    <a:pt x="128" y="69"/>
                  </a:cubicBezTo>
                  <a:cubicBezTo>
                    <a:pt x="130" y="69"/>
                    <a:pt x="134" y="67"/>
                    <a:pt x="131" y="65"/>
                  </a:cubicBezTo>
                  <a:cubicBezTo>
                    <a:pt x="132" y="64"/>
                    <a:pt x="130" y="64"/>
                    <a:pt x="129" y="63"/>
                  </a:cubicBezTo>
                  <a:cubicBezTo>
                    <a:pt x="130" y="63"/>
                    <a:pt x="131" y="64"/>
                    <a:pt x="132" y="63"/>
                  </a:cubicBezTo>
                  <a:cubicBezTo>
                    <a:pt x="133" y="62"/>
                    <a:pt x="132" y="61"/>
                    <a:pt x="131" y="61"/>
                  </a:cubicBezTo>
                  <a:cubicBezTo>
                    <a:pt x="129" y="61"/>
                    <a:pt x="127" y="62"/>
                    <a:pt x="126" y="63"/>
                  </a:cubicBezTo>
                  <a:cubicBezTo>
                    <a:pt x="125" y="63"/>
                    <a:pt x="124" y="65"/>
                    <a:pt x="123" y="65"/>
                  </a:cubicBezTo>
                  <a:close/>
                  <a:moveTo>
                    <a:pt x="148" y="145"/>
                  </a:moveTo>
                  <a:cubicBezTo>
                    <a:pt x="148" y="145"/>
                    <a:pt x="146" y="145"/>
                    <a:pt x="145" y="144"/>
                  </a:cubicBezTo>
                  <a:cubicBezTo>
                    <a:pt x="144" y="144"/>
                    <a:pt x="144" y="144"/>
                    <a:pt x="142" y="143"/>
                  </a:cubicBezTo>
                  <a:cubicBezTo>
                    <a:pt x="143" y="141"/>
                    <a:pt x="140" y="140"/>
                    <a:pt x="138" y="139"/>
                  </a:cubicBezTo>
                  <a:cubicBezTo>
                    <a:pt x="137" y="138"/>
                    <a:pt x="136" y="136"/>
                    <a:pt x="133" y="137"/>
                  </a:cubicBezTo>
                  <a:cubicBezTo>
                    <a:pt x="133" y="137"/>
                    <a:pt x="131" y="138"/>
                    <a:pt x="131" y="138"/>
                  </a:cubicBezTo>
                  <a:cubicBezTo>
                    <a:pt x="130" y="137"/>
                    <a:pt x="129" y="136"/>
                    <a:pt x="127" y="136"/>
                  </a:cubicBezTo>
                  <a:cubicBezTo>
                    <a:pt x="125" y="135"/>
                    <a:pt x="124" y="133"/>
                    <a:pt x="122" y="135"/>
                  </a:cubicBezTo>
                  <a:cubicBezTo>
                    <a:pt x="121" y="136"/>
                    <a:pt x="121" y="137"/>
                    <a:pt x="121" y="138"/>
                  </a:cubicBezTo>
                  <a:cubicBezTo>
                    <a:pt x="119" y="137"/>
                    <a:pt x="122" y="135"/>
                    <a:pt x="121" y="134"/>
                  </a:cubicBezTo>
                  <a:cubicBezTo>
                    <a:pt x="120" y="132"/>
                    <a:pt x="117" y="135"/>
                    <a:pt x="116" y="136"/>
                  </a:cubicBezTo>
                  <a:cubicBezTo>
                    <a:pt x="115" y="136"/>
                    <a:pt x="114" y="137"/>
                    <a:pt x="114" y="137"/>
                  </a:cubicBezTo>
                  <a:cubicBezTo>
                    <a:pt x="113" y="138"/>
                    <a:pt x="113" y="139"/>
                    <a:pt x="113" y="140"/>
                  </a:cubicBezTo>
                  <a:cubicBezTo>
                    <a:pt x="112" y="139"/>
                    <a:pt x="110" y="139"/>
                    <a:pt x="110" y="139"/>
                  </a:cubicBezTo>
                  <a:cubicBezTo>
                    <a:pt x="110" y="141"/>
                    <a:pt x="110" y="144"/>
                    <a:pt x="111" y="147"/>
                  </a:cubicBezTo>
                  <a:cubicBezTo>
                    <a:pt x="111" y="149"/>
                    <a:pt x="111" y="152"/>
                    <a:pt x="110" y="153"/>
                  </a:cubicBezTo>
                  <a:cubicBezTo>
                    <a:pt x="108" y="154"/>
                    <a:pt x="106" y="156"/>
                    <a:pt x="106" y="158"/>
                  </a:cubicBezTo>
                  <a:cubicBezTo>
                    <a:pt x="106" y="159"/>
                    <a:pt x="106" y="161"/>
                    <a:pt x="108" y="161"/>
                  </a:cubicBezTo>
                  <a:cubicBezTo>
                    <a:pt x="108" y="163"/>
                    <a:pt x="106" y="164"/>
                    <a:pt x="106" y="166"/>
                  </a:cubicBezTo>
                  <a:cubicBezTo>
                    <a:pt x="106" y="166"/>
                    <a:pt x="106" y="167"/>
                    <a:pt x="106" y="168"/>
                  </a:cubicBezTo>
                  <a:cubicBezTo>
                    <a:pt x="123" y="165"/>
                    <a:pt x="137" y="157"/>
                    <a:pt x="148" y="145"/>
                  </a:cubicBezTo>
                  <a:close/>
                </a:path>
              </a:pathLst>
            </a:custGeom>
            <a:solidFill>
              <a:srgbClr val="2F426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Metin kutusu 167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421099" y="508010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/>
                <a:t>DOĞUM YERİ</a:t>
              </a:r>
              <a:endParaRPr lang="en-US" sz="1100" b="1" dirty="0"/>
            </a:p>
          </p:txBody>
        </p:sp>
      </p:grpSp>
      <p:sp>
        <p:nvSpPr>
          <p:cNvPr id="169" name="Metin kutusu 168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5529023" y="496875"/>
            <a:ext cx="1232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İstanbul - Türkiye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5383434" y="737884"/>
            <a:ext cx="1664754" cy="410670"/>
            <a:chOff x="5348337" y="956795"/>
            <a:chExt cx="1664754" cy="410670"/>
          </a:xfrm>
        </p:grpSpPr>
        <p:sp>
          <p:nvSpPr>
            <p:cNvPr id="171" name="Metin kutusu 170">
              <a:extLst>
                <a:ext uri="{FF2B5EF4-FFF2-40B4-BE49-F238E27FC236}">
                  <a16:creationId xmlns:a16="http://schemas.microsoft.com/office/drawing/2014/main" xmlns="" id="{81CF0C27-29A2-444D-95B9-4CC62890CFA5}"/>
                </a:ext>
              </a:extLst>
            </p:cNvPr>
            <p:cNvSpPr txBox="1"/>
            <p:nvPr/>
          </p:nvSpPr>
          <p:spPr>
            <a:xfrm>
              <a:off x="5504189" y="1121244"/>
              <a:ext cx="1508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700">
                  <a:solidFill>
                    <a:schemeClr val="bg1"/>
                  </a:solidFill>
                </a:defRPr>
              </a:lvl1pPr>
            </a:lstStyle>
            <a:p>
              <a:r>
                <a:rPr lang="tr-TR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01.05.1998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0" name="Freeform 116"/>
            <p:cNvSpPr>
              <a:spLocks noChangeAspect="1" noEditPoints="1"/>
            </p:cNvSpPr>
            <p:nvPr/>
          </p:nvSpPr>
          <p:spPr bwMode="auto">
            <a:xfrm>
              <a:off x="5348337" y="1000482"/>
              <a:ext cx="122400" cy="137315"/>
            </a:xfrm>
            <a:custGeom>
              <a:avLst/>
              <a:gdLst>
                <a:gd name="T0" fmla="*/ 430 w 525"/>
                <a:gd name="T1" fmla="*/ 53 h 591"/>
                <a:gd name="T2" fmla="*/ 402 w 525"/>
                <a:gd name="T3" fmla="*/ 0 h 591"/>
                <a:gd name="T4" fmla="*/ 373 w 525"/>
                <a:gd name="T5" fmla="*/ 53 h 591"/>
                <a:gd name="T6" fmla="*/ 151 w 525"/>
                <a:gd name="T7" fmla="*/ 29 h 591"/>
                <a:gd name="T8" fmla="*/ 93 w 525"/>
                <a:gd name="T9" fmla="*/ 29 h 591"/>
                <a:gd name="T10" fmla="*/ 7 w 525"/>
                <a:gd name="T11" fmla="*/ 53 h 591"/>
                <a:gd name="T12" fmla="*/ 0 w 525"/>
                <a:gd name="T13" fmla="*/ 584 h 591"/>
                <a:gd name="T14" fmla="*/ 518 w 525"/>
                <a:gd name="T15" fmla="*/ 591 h 591"/>
                <a:gd name="T16" fmla="*/ 525 w 525"/>
                <a:gd name="T17" fmla="*/ 60 h 591"/>
                <a:gd name="T18" fmla="*/ 387 w 525"/>
                <a:gd name="T19" fmla="*/ 29 h 591"/>
                <a:gd name="T20" fmla="*/ 416 w 525"/>
                <a:gd name="T21" fmla="*/ 29 h 591"/>
                <a:gd name="T22" fmla="*/ 402 w 525"/>
                <a:gd name="T23" fmla="*/ 107 h 591"/>
                <a:gd name="T24" fmla="*/ 387 w 525"/>
                <a:gd name="T25" fmla="*/ 29 h 591"/>
                <a:gd name="T26" fmla="*/ 122 w 525"/>
                <a:gd name="T27" fmla="*/ 14 h 591"/>
                <a:gd name="T28" fmla="*/ 137 w 525"/>
                <a:gd name="T29" fmla="*/ 92 h 591"/>
                <a:gd name="T30" fmla="*/ 107 w 525"/>
                <a:gd name="T31" fmla="*/ 92 h 591"/>
                <a:gd name="T32" fmla="*/ 511 w 525"/>
                <a:gd name="T33" fmla="*/ 577 h 591"/>
                <a:gd name="T34" fmla="*/ 14 w 525"/>
                <a:gd name="T35" fmla="*/ 177 h 591"/>
                <a:gd name="T36" fmla="*/ 511 w 525"/>
                <a:gd name="T37" fmla="*/ 577 h 591"/>
                <a:gd name="T38" fmla="*/ 14 w 525"/>
                <a:gd name="T39" fmla="*/ 163 h 591"/>
                <a:gd name="T40" fmla="*/ 93 w 525"/>
                <a:gd name="T41" fmla="*/ 67 h 591"/>
                <a:gd name="T42" fmla="*/ 122 w 525"/>
                <a:gd name="T43" fmla="*/ 121 h 591"/>
                <a:gd name="T44" fmla="*/ 151 w 525"/>
                <a:gd name="T45" fmla="*/ 67 h 591"/>
                <a:gd name="T46" fmla="*/ 373 w 525"/>
                <a:gd name="T47" fmla="*/ 92 h 591"/>
                <a:gd name="T48" fmla="*/ 430 w 525"/>
                <a:gd name="T49" fmla="*/ 92 h 591"/>
                <a:gd name="T50" fmla="*/ 511 w 525"/>
                <a:gd name="T51" fmla="*/ 67 h 591"/>
                <a:gd name="T52" fmla="*/ 62 w 525"/>
                <a:gd name="T53" fmla="*/ 521 h 591"/>
                <a:gd name="T54" fmla="*/ 469 w 525"/>
                <a:gd name="T55" fmla="*/ 514 h 591"/>
                <a:gd name="T56" fmla="*/ 462 w 525"/>
                <a:gd name="T57" fmla="*/ 234 h 591"/>
                <a:gd name="T58" fmla="*/ 55 w 525"/>
                <a:gd name="T59" fmla="*/ 241 h 591"/>
                <a:gd name="T60" fmla="*/ 62 w 525"/>
                <a:gd name="T61" fmla="*/ 521 h 591"/>
                <a:gd name="T62" fmla="*/ 455 w 525"/>
                <a:gd name="T63" fmla="*/ 248 h 591"/>
                <a:gd name="T64" fmla="*/ 366 w 525"/>
                <a:gd name="T65" fmla="*/ 325 h 591"/>
                <a:gd name="T66" fmla="*/ 366 w 525"/>
                <a:gd name="T67" fmla="*/ 339 h 591"/>
                <a:gd name="T68" fmla="*/ 455 w 525"/>
                <a:gd name="T69" fmla="*/ 414 h 591"/>
                <a:gd name="T70" fmla="*/ 366 w 525"/>
                <a:gd name="T71" fmla="*/ 339 h 591"/>
                <a:gd name="T72" fmla="*/ 455 w 525"/>
                <a:gd name="T73" fmla="*/ 428 h 591"/>
                <a:gd name="T74" fmla="*/ 366 w 525"/>
                <a:gd name="T75" fmla="*/ 507 h 591"/>
                <a:gd name="T76" fmla="*/ 266 w 525"/>
                <a:gd name="T77" fmla="*/ 248 h 591"/>
                <a:gd name="T78" fmla="*/ 352 w 525"/>
                <a:gd name="T79" fmla="*/ 325 h 591"/>
                <a:gd name="T80" fmla="*/ 266 w 525"/>
                <a:gd name="T81" fmla="*/ 248 h 591"/>
                <a:gd name="T82" fmla="*/ 352 w 525"/>
                <a:gd name="T83" fmla="*/ 339 h 591"/>
                <a:gd name="T84" fmla="*/ 266 w 525"/>
                <a:gd name="T85" fmla="*/ 414 h 591"/>
                <a:gd name="T86" fmla="*/ 266 w 525"/>
                <a:gd name="T87" fmla="*/ 428 h 591"/>
                <a:gd name="T88" fmla="*/ 352 w 525"/>
                <a:gd name="T89" fmla="*/ 507 h 591"/>
                <a:gd name="T90" fmla="*/ 266 w 525"/>
                <a:gd name="T91" fmla="*/ 428 h 591"/>
                <a:gd name="T92" fmla="*/ 252 w 525"/>
                <a:gd name="T93" fmla="*/ 248 h 591"/>
                <a:gd name="T94" fmla="*/ 165 w 525"/>
                <a:gd name="T95" fmla="*/ 325 h 591"/>
                <a:gd name="T96" fmla="*/ 165 w 525"/>
                <a:gd name="T97" fmla="*/ 339 h 591"/>
                <a:gd name="T98" fmla="*/ 252 w 525"/>
                <a:gd name="T99" fmla="*/ 414 h 591"/>
                <a:gd name="T100" fmla="*/ 165 w 525"/>
                <a:gd name="T101" fmla="*/ 339 h 591"/>
                <a:gd name="T102" fmla="*/ 252 w 525"/>
                <a:gd name="T103" fmla="*/ 428 h 591"/>
                <a:gd name="T104" fmla="*/ 165 w 525"/>
                <a:gd name="T105" fmla="*/ 507 h 591"/>
                <a:gd name="T106" fmla="*/ 69 w 525"/>
                <a:gd name="T107" fmla="*/ 248 h 591"/>
                <a:gd name="T108" fmla="*/ 151 w 525"/>
                <a:gd name="T109" fmla="*/ 325 h 591"/>
                <a:gd name="T110" fmla="*/ 69 w 525"/>
                <a:gd name="T111" fmla="*/ 248 h 591"/>
                <a:gd name="T112" fmla="*/ 151 w 525"/>
                <a:gd name="T113" fmla="*/ 339 h 591"/>
                <a:gd name="T114" fmla="*/ 69 w 525"/>
                <a:gd name="T115" fmla="*/ 414 h 591"/>
                <a:gd name="T116" fmla="*/ 69 w 525"/>
                <a:gd name="T117" fmla="*/ 428 h 591"/>
                <a:gd name="T118" fmla="*/ 151 w 525"/>
                <a:gd name="T119" fmla="*/ 507 h 591"/>
                <a:gd name="T120" fmla="*/ 69 w 525"/>
                <a:gd name="T121" fmla="*/ 42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5" h="591">
                  <a:moveTo>
                    <a:pt x="518" y="53"/>
                  </a:moveTo>
                  <a:cubicBezTo>
                    <a:pt x="430" y="53"/>
                    <a:pt x="430" y="53"/>
                    <a:pt x="430" y="53"/>
                  </a:cubicBezTo>
                  <a:cubicBezTo>
                    <a:pt x="430" y="29"/>
                    <a:pt x="430" y="29"/>
                    <a:pt x="430" y="29"/>
                  </a:cubicBezTo>
                  <a:cubicBezTo>
                    <a:pt x="430" y="13"/>
                    <a:pt x="417" y="0"/>
                    <a:pt x="402" y="0"/>
                  </a:cubicBezTo>
                  <a:cubicBezTo>
                    <a:pt x="386" y="0"/>
                    <a:pt x="373" y="13"/>
                    <a:pt x="373" y="29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13"/>
                    <a:pt x="138" y="0"/>
                    <a:pt x="122" y="0"/>
                  </a:cubicBezTo>
                  <a:cubicBezTo>
                    <a:pt x="106" y="0"/>
                    <a:pt x="93" y="13"/>
                    <a:pt x="93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60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588"/>
                    <a:pt x="3" y="591"/>
                    <a:pt x="7" y="591"/>
                  </a:cubicBezTo>
                  <a:cubicBezTo>
                    <a:pt x="518" y="591"/>
                    <a:pt x="518" y="591"/>
                    <a:pt x="518" y="591"/>
                  </a:cubicBezTo>
                  <a:cubicBezTo>
                    <a:pt x="521" y="591"/>
                    <a:pt x="525" y="588"/>
                    <a:pt x="525" y="584"/>
                  </a:cubicBezTo>
                  <a:cubicBezTo>
                    <a:pt x="525" y="60"/>
                    <a:pt x="525" y="60"/>
                    <a:pt x="525" y="60"/>
                  </a:cubicBezTo>
                  <a:cubicBezTo>
                    <a:pt x="525" y="56"/>
                    <a:pt x="521" y="53"/>
                    <a:pt x="518" y="53"/>
                  </a:cubicBezTo>
                  <a:close/>
                  <a:moveTo>
                    <a:pt x="387" y="29"/>
                  </a:moveTo>
                  <a:cubicBezTo>
                    <a:pt x="387" y="21"/>
                    <a:pt x="393" y="14"/>
                    <a:pt x="402" y="14"/>
                  </a:cubicBezTo>
                  <a:cubicBezTo>
                    <a:pt x="410" y="14"/>
                    <a:pt x="416" y="21"/>
                    <a:pt x="416" y="29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0"/>
                    <a:pt x="410" y="107"/>
                    <a:pt x="402" y="107"/>
                  </a:cubicBezTo>
                  <a:cubicBezTo>
                    <a:pt x="393" y="107"/>
                    <a:pt x="387" y="100"/>
                    <a:pt x="387" y="92"/>
                  </a:cubicBezTo>
                  <a:lnTo>
                    <a:pt x="387" y="29"/>
                  </a:lnTo>
                  <a:close/>
                  <a:moveTo>
                    <a:pt x="107" y="29"/>
                  </a:moveTo>
                  <a:cubicBezTo>
                    <a:pt x="107" y="21"/>
                    <a:pt x="114" y="14"/>
                    <a:pt x="122" y="14"/>
                  </a:cubicBezTo>
                  <a:cubicBezTo>
                    <a:pt x="130" y="14"/>
                    <a:pt x="137" y="21"/>
                    <a:pt x="137" y="2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37" y="100"/>
                    <a:pt x="130" y="107"/>
                    <a:pt x="122" y="107"/>
                  </a:cubicBezTo>
                  <a:cubicBezTo>
                    <a:pt x="114" y="107"/>
                    <a:pt x="107" y="100"/>
                    <a:pt x="107" y="92"/>
                  </a:cubicBezTo>
                  <a:lnTo>
                    <a:pt x="107" y="29"/>
                  </a:lnTo>
                  <a:close/>
                  <a:moveTo>
                    <a:pt x="511" y="577"/>
                  </a:moveTo>
                  <a:cubicBezTo>
                    <a:pt x="14" y="577"/>
                    <a:pt x="14" y="577"/>
                    <a:pt x="14" y="5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511" y="177"/>
                    <a:pt x="511" y="177"/>
                    <a:pt x="511" y="177"/>
                  </a:cubicBezTo>
                  <a:lnTo>
                    <a:pt x="511" y="577"/>
                  </a:lnTo>
                  <a:close/>
                  <a:moveTo>
                    <a:pt x="511" y="163"/>
                  </a:moveTo>
                  <a:cubicBezTo>
                    <a:pt x="14" y="163"/>
                    <a:pt x="14" y="163"/>
                    <a:pt x="14" y="16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108"/>
                    <a:pt x="106" y="121"/>
                    <a:pt x="122" y="121"/>
                  </a:cubicBezTo>
                  <a:cubicBezTo>
                    <a:pt x="138" y="121"/>
                    <a:pt x="151" y="108"/>
                    <a:pt x="151" y="92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3" y="92"/>
                    <a:pt x="373" y="92"/>
                    <a:pt x="373" y="92"/>
                  </a:cubicBezTo>
                  <a:cubicBezTo>
                    <a:pt x="373" y="108"/>
                    <a:pt x="386" y="121"/>
                    <a:pt x="402" y="121"/>
                  </a:cubicBezTo>
                  <a:cubicBezTo>
                    <a:pt x="417" y="121"/>
                    <a:pt x="430" y="108"/>
                    <a:pt x="430" y="92"/>
                  </a:cubicBezTo>
                  <a:cubicBezTo>
                    <a:pt x="430" y="67"/>
                    <a:pt x="430" y="67"/>
                    <a:pt x="430" y="67"/>
                  </a:cubicBezTo>
                  <a:cubicBezTo>
                    <a:pt x="511" y="67"/>
                    <a:pt x="511" y="67"/>
                    <a:pt x="511" y="67"/>
                  </a:cubicBezTo>
                  <a:lnTo>
                    <a:pt x="511" y="163"/>
                  </a:lnTo>
                  <a:close/>
                  <a:moveTo>
                    <a:pt x="62" y="521"/>
                  </a:moveTo>
                  <a:cubicBezTo>
                    <a:pt x="462" y="521"/>
                    <a:pt x="462" y="521"/>
                    <a:pt x="462" y="521"/>
                  </a:cubicBezTo>
                  <a:cubicBezTo>
                    <a:pt x="466" y="521"/>
                    <a:pt x="469" y="518"/>
                    <a:pt x="469" y="514"/>
                  </a:cubicBezTo>
                  <a:cubicBezTo>
                    <a:pt x="469" y="241"/>
                    <a:pt x="469" y="241"/>
                    <a:pt x="469" y="241"/>
                  </a:cubicBezTo>
                  <a:cubicBezTo>
                    <a:pt x="469" y="237"/>
                    <a:pt x="466" y="234"/>
                    <a:pt x="4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58" y="234"/>
                    <a:pt x="55" y="237"/>
                    <a:pt x="55" y="241"/>
                  </a:cubicBezTo>
                  <a:cubicBezTo>
                    <a:pt x="55" y="514"/>
                    <a:pt x="55" y="514"/>
                    <a:pt x="55" y="514"/>
                  </a:cubicBezTo>
                  <a:cubicBezTo>
                    <a:pt x="55" y="518"/>
                    <a:pt x="58" y="521"/>
                    <a:pt x="62" y="521"/>
                  </a:cubicBezTo>
                  <a:close/>
                  <a:moveTo>
                    <a:pt x="366" y="248"/>
                  </a:moveTo>
                  <a:cubicBezTo>
                    <a:pt x="455" y="248"/>
                    <a:pt x="455" y="248"/>
                    <a:pt x="455" y="248"/>
                  </a:cubicBezTo>
                  <a:cubicBezTo>
                    <a:pt x="455" y="325"/>
                    <a:pt x="455" y="325"/>
                    <a:pt x="455" y="325"/>
                  </a:cubicBezTo>
                  <a:cubicBezTo>
                    <a:pt x="366" y="325"/>
                    <a:pt x="366" y="325"/>
                    <a:pt x="366" y="325"/>
                  </a:cubicBezTo>
                  <a:lnTo>
                    <a:pt x="366" y="248"/>
                  </a:lnTo>
                  <a:close/>
                  <a:moveTo>
                    <a:pt x="366" y="339"/>
                  </a:moveTo>
                  <a:cubicBezTo>
                    <a:pt x="455" y="339"/>
                    <a:pt x="455" y="339"/>
                    <a:pt x="455" y="339"/>
                  </a:cubicBezTo>
                  <a:cubicBezTo>
                    <a:pt x="455" y="414"/>
                    <a:pt x="455" y="414"/>
                    <a:pt x="455" y="414"/>
                  </a:cubicBezTo>
                  <a:cubicBezTo>
                    <a:pt x="366" y="414"/>
                    <a:pt x="366" y="414"/>
                    <a:pt x="366" y="414"/>
                  </a:cubicBezTo>
                  <a:lnTo>
                    <a:pt x="366" y="339"/>
                  </a:lnTo>
                  <a:close/>
                  <a:moveTo>
                    <a:pt x="366" y="428"/>
                  </a:moveTo>
                  <a:cubicBezTo>
                    <a:pt x="455" y="428"/>
                    <a:pt x="455" y="428"/>
                    <a:pt x="455" y="428"/>
                  </a:cubicBezTo>
                  <a:cubicBezTo>
                    <a:pt x="455" y="507"/>
                    <a:pt x="455" y="507"/>
                    <a:pt x="455" y="507"/>
                  </a:cubicBezTo>
                  <a:cubicBezTo>
                    <a:pt x="366" y="507"/>
                    <a:pt x="366" y="507"/>
                    <a:pt x="366" y="507"/>
                  </a:cubicBezTo>
                  <a:lnTo>
                    <a:pt x="366" y="428"/>
                  </a:lnTo>
                  <a:close/>
                  <a:moveTo>
                    <a:pt x="266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325"/>
                    <a:pt x="352" y="325"/>
                    <a:pt x="352" y="325"/>
                  </a:cubicBezTo>
                  <a:cubicBezTo>
                    <a:pt x="266" y="325"/>
                    <a:pt x="266" y="325"/>
                    <a:pt x="266" y="325"/>
                  </a:cubicBezTo>
                  <a:lnTo>
                    <a:pt x="266" y="248"/>
                  </a:lnTo>
                  <a:close/>
                  <a:moveTo>
                    <a:pt x="266" y="339"/>
                  </a:moveTo>
                  <a:cubicBezTo>
                    <a:pt x="352" y="339"/>
                    <a:pt x="352" y="339"/>
                    <a:pt x="352" y="339"/>
                  </a:cubicBezTo>
                  <a:cubicBezTo>
                    <a:pt x="352" y="414"/>
                    <a:pt x="352" y="414"/>
                    <a:pt x="352" y="414"/>
                  </a:cubicBezTo>
                  <a:cubicBezTo>
                    <a:pt x="266" y="414"/>
                    <a:pt x="266" y="414"/>
                    <a:pt x="266" y="414"/>
                  </a:cubicBezTo>
                  <a:lnTo>
                    <a:pt x="266" y="339"/>
                  </a:lnTo>
                  <a:close/>
                  <a:moveTo>
                    <a:pt x="266" y="428"/>
                  </a:moveTo>
                  <a:cubicBezTo>
                    <a:pt x="352" y="428"/>
                    <a:pt x="352" y="428"/>
                    <a:pt x="352" y="428"/>
                  </a:cubicBezTo>
                  <a:cubicBezTo>
                    <a:pt x="352" y="507"/>
                    <a:pt x="352" y="507"/>
                    <a:pt x="352" y="507"/>
                  </a:cubicBezTo>
                  <a:cubicBezTo>
                    <a:pt x="266" y="507"/>
                    <a:pt x="266" y="507"/>
                    <a:pt x="266" y="507"/>
                  </a:cubicBezTo>
                  <a:lnTo>
                    <a:pt x="266" y="428"/>
                  </a:lnTo>
                  <a:close/>
                  <a:moveTo>
                    <a:pt x="165" y="248"/>
                  </a:moveTo>
                  <a:cubicBezTo>
                    <a:pt x="252" y="248"/>
                    <a:pt x="252" y="248"/>
                    <a:pt x="252" y="248"/>
                  </a:cubicBezTo>
                  <a:cubicBezTo>
                    <a:pt x="252" y="325"/>
                    <a:pt x="252" y="325"/>
                    <a:pt x="252" y="325"/>
                  </a:cubicBezTo>
                  <a:cubicBezTo>
                    <a:pt x="165" y="325"/>
                    <a:pt x="165" y="325"/>
                    <a:pt x="165" y="325"/>
                  </a:cubicBezTo>
                  <a:lnTo>
                    <a:pt x="165" y="248"/>
                  </a:lnTo>
                  <a:close/>
                  <a:moveTo>
                    <a:pt x="165" y="339"/>
                  </a:moveTo>
                  <a:cubicBezTo>
                    <a:pt x="252" y="339"/>
                    <a:pt x="252" y="339"/>
                    <a:pt x="252" y="339"/>
                  </a:cubicBezTo>
                  <a:cubicBezTo>
                    <a:pt x="252" y="414"/>
                    <a:pt x="252" y="414"/>
                    <a:pt x="252" y="414"/>
                  </a:cubicBezTo>
                  <a:cubicBezTo>
                    <a:pt x="165" y="414"/>
                    <a:pt x="165" y="414"/>
                    <a:pt x="165" y="414"/>
                  </a:cubicBezTo>
                  <a:lnTo>
                    <a:pt x="165" y="339"/>
                  </a:lnTo>
                  <a:close/>
                  <a:moveTo>
                    <a:pt x="165" y="428"/>
                  </a:moveTo>
                  <a:cubicBezTo>
                    <a:pt x="252" y="428"/>
                    <a:pt x="252" y="428"/>
                    <a:pt x="252" y="428"/>
                  </a:cubicBezTo>
                  <a:cubicBezTo>
                    <a:pt x="252" y="507"/>
                    <a:pt x="252" y="507"/>
                    <a:pt x="252" y="507"/>
                  </a:cubicBezTo>
                  <a:cubicBezTo>
                    <a:pt x="165" y="507"/>
                    <a:pt x="165" y="507"/>
                    <a:pt x="165" y="507"/>
                  </a:cubicBezTo>
                  <a:lnTo>
                    <a:pt x="165" y="428"/>
                  </a:lnTo>
                  <a:close/>
                  <a:moveTo>
                    <a:pt x="69" y="248"/>
                  </a:moveTo>
                  <a:cubicBezTo>
                    <a:pt x="151" y="248"/>
                    <a:pt x="151" y="248"/>
                    <a:pt x="151" y="248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69" y="325"/>
                    <a:pt x="69" y="325"/>
                    <a:pt x="69" y="325"/>
                  </a:cubicBezTo>
                  <a:lnTo>
                    <a:pt x="69" y="248"/>
                  </a:lnTo>
                  <a:close/>
                  <a:moveTo>
                    <a:pt x="69" y="339"/>
                  </a:moveTo>
                  <a:cubicBezTo>
                    <a:pt x="151" y="339"/>
                    <a:pt x="151" y="339"/>
                    <a:pt x="151" y="339"/>
                  </a:cubicBezTo>
                  <a:cubicBezTo>
                    <a:pt x="151" y="414"/>
                    <a:pt x="151" y="414"/>
                    <a:pt x="151" y="414"/>
                  </a:cubicBezTo>
                  <a:cubicBezTo>
                    <a:pt x="69" y="414"/>
                    <a:pt x="69" y="414"/>
                    <a:pt x="69" y="414"/>
                  </a:cubicBezTo>
                  <a:lnTo>
                    <a:pt x="69" y="339"/>
                  </a:lnTo>
                  <a:close/>
                  <a:moveTo>
                    <a:pt x="69" y="428"/>
                  </a:moveTo>
                  <a:cubicBezTo>
                    <a:pt x="151" y="428"/>
                    <a:pt x="151" y="428"/>
                    <a:pt x="151" y="428"/>
                  </a:cubicBezTo>
                  <a:cubicBezTo>
                    <a:pt x="151" y="507"/>
                    <a:pt x="151" y="507"/>
                    <a:pt x="151" y="507"/>
                  </a:cubicBezTo>
                  <a:cubicBezTo>
                    <a:pt x="69" y="507"/>
                    <a:pt x="69" y="507"/>
                    <a:pt x="69" y="507"/>
                  </a:cubicBezTo>
                  <a:lnTo>
                    <a:pt x="69" y="428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2F426B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F426B"/>
                </a:solidFill>
              </a:endParaRPr>
            </a:p>
          </p:txBody>
        </p:sp>
        <p:sp>
          <p:nvSpPr>
            <p:cNvPr id="172" name="Metin kutusu 171">
              <a:extLst>
                <a:ext uri="{FF2B5EF4-FFF2-40B4-BE49-F238E27FC236}">
                  <a16:creationId xmlns:a16="http://schemas.microsoft.com/office/drawing/2014/main" xmlns="" id="{C68D0DD0-DBD3-47A1-8FE2-2F0F8F96E106}"/>
                </a:ext>
              </a:extLst>
            </p:cNvPr>
            <p:cNvSpPr txBox="1"/>
            <p:nvPr/>
          </p:nvSpPr>
          <p:spPr>
            <a:xfrm>
              <a:off x="5495941" y="956795"/>
              <a:ext cx="1347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/>
                <a:t>DOĞUM TARİHİ</a:t>
              </a:r>
              <a:endParaRPr lang="en-US" sz="1100" b="1" dirty="0"/>
            </a:p>
          </p:txBody>
        </p:sp>
      </p:grpSp>
      <p:sp>
        <p:nvSpPr>
          <p:cNvPr id="173" name="Freeform 242"/>
          <p:cNvSpPr>
            <a:spLocks noChangeAspect="1" noEditPoints="1"/>
          </p:cNvSpPr>
          <p:nvPr/>
        </p:nvSpPr>
        <p:spPr bwMode="auto">
          <a:xfrm>
            <a:off x="5359610" y="1183497"/>
            <a:ext cx="144000" cy="133044"/>
          </a:xfrm>
          <a:custGeom>
            <a:avLst/>
            <a:gdLst>
              <a:gd name="T0" fmla="*/ 77 w 77"/>
              <a:gd name="T1" fmla="*/ 15 h 72"/>
              <a:gd name="T2" fmla="*/ 77 w 77"/>
              <a:gd name="T3" fmla="*/ 20 h 72"/>
              <a:gd name="T4" fmla="*/ 72 w 77"/>
              <a:gd name="T5" fmla="*/ 20 h 72"/>
              <a:gd name="T6" fmla="*/ 69 w 77"/>
              <a:gd name="T7" fmla="*/ 23 h 72"/>
              <a:gd name="T8" fmla="*/ 8 w 77"/>
              <a:gd name="T9" fmla="*/ 23 h 72"/>
              <a:gd name="T10" fmla="*/ 5 w 77"/>
              <a:gd name="T11" fmla="*/ 20 h 72"/>
              <a:gd name="T12" fmla="*/ 0 w 77"/>
              <a:gd name="T13" fmla="*/ 20 h 72"/>
              <a:gd name="T14" fmla="*/ 0 w 77"/>
              <a:gd name="T15" fmla="*/ 15 h 72"/>
              <a:gd name="T16" fmla="*/ 38 w 77"/>
              <a:gd name="T17" fmla="*/ 0 h 72"/>
              <a:gd name="T18" fmla="*/ 77 w 77"/>
              <a:gd name="T19" fmla="*/ 15 h 72"/>
              <a:gd name="T20" fmla="*/ 77 w 77"/>
              <a:gd name="T21" fmla="*/ 67 h 72"/>
              <a:gd name="T22" fmla="*/ 77 w 77"/>
              <a:gd name="T23" fmla="*/ 72 h 72"/>
              <a:gd name="T24" fmla="*/ 0 w 77"/>
              <a:gd name="T25" fmla="*/ 72 h 72"/>
              <a:gd name="T26" fmla="*/ 0 w 77"/>
              <a:gd name="T27" fmla="*/ 67 h 72"/>
              <a:gd name="T28" fmla="*/ 3 w 77"/>
              <a:gd name="T29" fmla="*/ 64 h 72"/>
              <a:gd name="T30" fmla="*/ 74 w 77"/>
              <a:gd name="T31" fmla="*/ 64 h 72"/>
              <a:gd name="T32" fmla="*/ 77 w 77"/>
              <a:gd name="T33" fmla="*/ 67 h 72"/>
              <a:gd name="T34" fmla="*/ 20 w 77"/>
              <a:gd name="T35" fmla="*/ 25 h 72"/>
              <a:gd name="T36" fmla="*/ 20 w 77"/>
              <a:gd name="T37" fmla="*/ 56 h 72"/>
              <a:gd name="T38" fmla="*/ 26 w 77"/>
              <a:gd name="T39" fmla="*/ 56 h 72"/>
              <a:gd name="T40" fmla="*/ 26 w 77"/>
              <a:gd name="T41" fmla="*/ 25 h 72"/>
              <a:gd name="T42" fmla="*/ 36 w 77"/>
              <a:gd name="T43" fmla="*/ 25 h 72"/>
              <a:gd name="T44" fmla="*/ 36 w 77"/>
              <a:gd name="T45" fmla="*/ 56 h 72"/>
              <a:gd name="T46" fmla="*/ 41 w 77"/>
              <a:gd name="T47" fmla="*/ 56 h 72"/>
              <a:gd name="T48" fmla="*/ 41 w 77"/>
              <a:gd name="T49" fmla="*/ 25 h 72"/>
              <a:gd name="T50" fmla="*/ 51 w 77"/>
              <a:gd name="T51" fmla="*/ 25 h 72"/>
              <a:gd name="T52" fmla="*/ 51 w 77"/>
              <a:gd name="T53" fmla="*/ 56 h 72"/>
              <a:gd name="T54" fmla="*/ 56 w 77"/>
              <a:gd name="T55" fmla="*/ 56 h 72"/>
              <a:gd name="T56" fmla="*/ 56 w 77"/>
              <a:gd name="T57" fmla="*/ 25 h 72"/>
              <a:gd name="T58" fmla="*/ 67 w 77"/>
              <a:gd name="T59" fmla="*/ 25 h 72"/>
              <a:gd name="T60" fmla="*/ 67 w 77"/>
              <a:gd name="T61" fmla="*/ 56 h 72"/>
              <a:gd name="T62" fmla="*/ 69 w 77"/>
              <a:gd name="T63" fmla="*/ 56 h 72"/>
              <a:gd name="T64" fmla="*/ 72 w 77"/>
              <a:gd name="T65" fmla="*/ 59 h 72"/>
              <a:gd name="T66" fmla="*/ 72 w 77"/>
              <a:gd name="T67" fmla="*/ 61 h 72"/>
              <a:gd name="T68" fmla="*/ 5 w 77"/>
              <a:gd name="T69" fmla="*/ 61 h 72"/>
              <a:gd name="T70" fmla="*/ 5 w 77"/>
              <a:gd name="T71" fmla="*/ 59 h 72"/>
              <a:gd name="T72" fmla="*/ 8 w 77"/>
              <a:gd name="T73" fmla="*/ 56 h 72"/>
              <a:gd name="T74" fmla="*/ 10 w 77"/>
              <a:gd name="T75" fmla="*/ 56 h 72"/>
              <a:gd name="T76" fmla="*/ 10 w 77"/>
              <a:gd name="T77" fmla="*/ 25 h 72"/>
              <a:gd name="T78" fmla="*/ 20 w 77"/>
              <a:gd name="T79" fmla="*/ 2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7" h="72">
                <a:moveTo>
                  <a:pt x="77" y="15"/>
                </a:moveTo>
                <a:cubicBezTo>
                  <a:pt x="77" y="20"/>
                  <a:pt x="77" y="20"/>
                  <a:pt x="77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2"/>
                  <a:pt x="71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38" y="0"/>
                  <a:pt x="38" y="0"/>
                  <a:pt x="38" y="0"/>
                </a:cubicBezTo>
                <a:lnTo>
                  <a:pt x="77" y="15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3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6" y="64"/>
                  <a:pt x="77" y="65"/>
                  <a:pt x="77" y="67"/>
                </a:cubicBezTo>
                <a:close/>
                <a:moveTo>
                  <a:pt x="20" y="25"/>
                </a:moveTo>
                <a:cubicBezTo>
                  <a:pt x="20" y="56"/>
                  <a:pt x="20" y="56"/>
                  <a:pt x="20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25"/>
                  <a:pt x="26" y="25"/>
                  <a:pt x="2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56"/>
                  <a:pt x="36" y="56"/>
                  <a:pt x="36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25"/>
                  <a:pt x="41" y="25"/>
                  <a:pt x="41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56"/>
                  <a:pt x="51" y="56"/>
                  <a:pt x="51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25"/>
                  <a:pt x="56" y="25"/>
                  <a:pt x="56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56"/>
                  <a:pt x="67" y="56"/>
                  <a:pt x="67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71" y="56"/>
                  <a:pt x="72" y="57"/>
                  <a:pt x="72" y="59"/>
                </a:cubicBezTo>
                <a:cubicBezTo>
                  <a:pt x="72" y="61"/>
                  <a:pt x="72" y="61"/>
                  <a:pt x="72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6" y="56"/>
                  <a:pt x="8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25"/>
                  <a:pt x="10" y="25"/>
                  <a:pt x="10" y="25"/>
                </a:cubicBezTo>
                <a:lnTo>
                  <a:pt x="20" y="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2F426B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Metin kutusu 177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5539286" y="1109492"/>
            <a:ext cx="13474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MEDENİ </a:t>
            </a:r>
            <a:r>
              <a:rPr lang="tr-TR" sz="1100" b="1" dirty="0" smtClean="0"/>
              <a:t>DURUMU</a:t>
            </a:r>
          </a:p>
          <a:p>
            <a:r>
              <a:rPr lang="tr-T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Bekar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100" b="1" dirty="0"/>
          </a:p>
        </p:txBody>
      </p:sp>
      <p:sp>
        <p:nvSpPr>
          <p:cNvPr id="181" name="Metin kutusu 180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5538872" y="1672309"/>
            <a:ext cx="1508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Metin kutusu 183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5538872" y="1496347"/>
            <a:ext cx="1347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1" dirty="0" smtClean="0"/>
              <a:t>EHLİYET</a:t>
            </a:r>
            <a:endParaRPr lang="en-US" sz="1050" b="1" dirty="0"/>
          </a:p>
        </p:txBody>
      </p:sp>
      <p:sp>
        <p:nvSpPr>
          <p:cNvPr id="185" name="Freeform 241"/>
          <p:cNvSpPr>
            <a:spLocks noChangeAspect="1" noEditPoints="1"/>
          </p:cNvSpPr>
          <p:nvPr/>
        </p:nvSpPr>
        <p:spPr bwMode="auto">
          <a:xfrm>
            <a:off x="5359370" y="1580602"/>
            <a:ext cx="144000" cy="112695"/>
          </a:xfrm>
          <a:custGeom>
            <a:avLst/>
            <a:gdLst>
              <a:gd name="T0" fmla="*/ 117 w 117"/>
              <a:gd name="T1" fmla="*/ 71 h 91"/>
              <a:gd name="T2" fmla="*/ 115 w 117"/>
              <a:gd name="T3" fmla="*/ 73 h 91"/>
              <a:gd name="T4" fmla="*/ 110 w 117"/>
              <a:gd name="T5" fmla="*/ 73 h 91"/>
              <a:gd name="T6" fmla="*/ 110 w 117"/>
              <a:gd name="T7" fmla="*/ 80 h 91"/>
              <a:gd name="T8" fmla="*/ 99 w 117"/>
              <a:gd name="T9" fmla="*/ 91 h 91"/>
              <a:gd name="T10" fmla="*/ 88 w 117"/>
              <a:gd name="T11" fmla="*/ 80 h 91"/>
              <a:gd name="T12" fmla="*/ 88 w 117"/>
              <a:gd name="T13" fmla="*/ 73 h 91"/>
              <a:gd name="T14" fmla="*/ 29 w 117"/>
              <a:gd name="T15" fmla="*/ 73 h 91"/>
              <a:gd name="T16" fmla="*/ 29 w 117"/>
              <a:gd name="T17" fmla="*/ 80 h 91"/>
              <a:gd name="T18" fmla="*/ 18 w 117"/>
              <a:gd name="T19" fmla="*/ 91 h 91"/>
              <a:gd name="T20" fmla="*/ 7 w 117"/>
              <a:gd name="T21" fmla="*/ 80 h 91"/>
              <a:gd name="T22" fmla="*/ 7 w 117"/>
              <a:gd name="T23" fmla="*/ 73 h 91"/>
              <a:gd name="T24" fmla="*/ 2 w 117"/>
              <a:gd name="T25" fmla="*/ 73 h 91"/>
              <a:gd name="T26" fmla="*/ 0 w 117"/>
              <a:gd name="T27" fmla="*/ 71 h 91"/>
              <a:gd name="T28" fmla="*/ 0 w 117"/>
              <a:gd name="T29" fmla="*/ 49 h 91"/>
              <a:gd name="T30" fmla="*/ 13 w 117"/>
              <a:gd name="T31" fmla="*/ 37 h 91"/>
              <a:gd name="T32" fmla="*/ 15 w 117"/>
              <a:gd name="T33" fmla="*/ 37 h 91"/>
              <a:gd name="T34" fmla="*/ 21 w 117"/>
              <a:gd name="T35" fmla="*/ 13 h 91"/>
              <a:gd name="T36" fmla="*/ 37 w 117"/>
              <a:gd name="T37" fmla="*/ 0 h 91"/>
              <a:gd name="T38" fmla="*/ 81 w 117"/>
              <a:gd name="T39" fmla="*/ 0 h 91"/>
              <a:gd name="T40" fmla="*/ 97 w 117"/>
              <a:gd name="T41" fmla="*/ 13 h 91"/>
              <a:gd name="T42" fmla="*/ 103 w 117"/>
              <a:gd name="T43" fmla="*/ 37 h 91"/>
              <a:gd name="T44" fmla="*/ 104 w 117"/>
              <a:gd name="T45" fmla="*/ 37 h 91"/>
              <a:gd name="T46" fmla="*/ 117 w 117"/>
              <a:gd name="T47" fmla="*/ 49 h 91"/>
              <a:gd name="T48" fmla="*/ 117 w 117"/>
              <a:gd name="T49" fmla="*/ 71 h 91"/>
              <a:gd name="T50" fmla="*/ 18 w 117"/>
              <a:gd name="T51" fmla="*/ 46 h 91"/>
              <a:gd name="T52" fmla="*/ 9 w 117"/>
              <a:gd name="T53" fmla="*/ 55 h 91"/>
              <a:gd name="T54" fmla="*/ 18 w 117"/>
              <a:gd name="T55" fmla="*/ 64 h 91"/>
              <a:gd name="T56" fmla="*/ 28 w 117"/>
              <a:gd name="T57" fmla="*/ 55 h 91"/>
              <a:gd name="T58" fmla="*/ 18 w 117"/>
              <a:gd name="T59" fmla="*/ 46 h 91"/>
              <a:gd name="T60" fmla="*/ 88 w 117"/>
              <a:gd name="T61" fmla="*/ 37 h 91"/>
              <a:gd name="T62" fmla="*/ 83 w 117"/>
              <a:gd name="T63" fmla="*/ 16 h 91"/>
              <a:gd name="T64" fmla="*/ 81 w 117"/>
              <a:gd name="T65" fmla="*/ 15 h 91"/>
              <a:gd name="T66" fmla="*/ 37 w 117"/>
              <a:gd name="T67" fmla="*/ 15 h 91"/>
              <a:gd name="T68" fmla="*/ 35 w 117"/>
              <a:gd name="T69" fmla="*/ 16 h 91"/>
              <a:gd name="T70" fmla="*/ 30 w 117"/>
              <a:gd name="T71" fmla="*/ 37 h 91"/>
              <a:gd name="T72" fmla="*/ 88 w 117"/>
              <a:gd name="T73" fmla="*/ 37 h 91"/>
              <a:gd name="T74" fmla="*/ 99 w 117"/>
              <a:gd name="T75" fmla="*/ 46 h 91"/>
              <a:gd name="T76" fmla="*/ 90 w 117"/>
              <a:gd name="T77" fmla="*/ 55 h 91"/>
              <a:gd name="T78" fmla="*/ 99 w 117"/>
              <a:gd name="T79" fmla="*/ 64 h 91"/>
              <a:gd name="T80" fmla="*/ 108 w 117"/>
              <a:gd name="T81" fmla="*/ 55 h 91"/>
              <a:gd name="T82" fmla="*/ 99 w 117"/>
              <a:gd name="T83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" h="91">
                <a:moveTo>
                  <a:pt x="117" y="71"/>
                </a:moveTo>
                <a:cubicBezTo>
                  <a:pt x="117" y="72"/>
                  <a:pt x="116" y="73"/>
                  <a:pt x="115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0" y="86"/>
                  <a:pt x="105" y="91"/>
                  <a:pt x="99" y="91"/>
                </a:cubicBezTo>
                <a:cubicBezTo>
                  <a:pt x="93" y="91"/>
                  <a:pt x="88" y="86"/>
                  <a:pt x="88" y="80"/>
                </a:cubicBezTo>
                <a:cubicBezTo>
                  <a:pt x="88" y="73"/>
                  <a:pt x="88" y="73"/>
                  <a:pt x="88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6"/>
                  <a:pt x="24" y="91"/>
                  <a:pt x="18" y="91"/>
                </a:cubicBezTo>
                <a:cubicBezTo>
                  <a:pt x="12" y="91"/>
                  <a:pt x="7" y="86"/>
                  <a:pt x="7" y="80"/>
                </a:cubicBezTo>
                <a:cubicBezTo>
                  <a:pt x="7" y="73"/>
                  <a:pt x="7" y="73"/>
                  <a:pt x="7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6" y="37"/>
                  <a:pt x="13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5"/>
                  <a:pt x="29" y="0"/>
                  <a:pt x="3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5" y="5"/>
                  <a:pt x="97" y="13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1" y="37"/>
                  <a:pt x="117" y="42"/>
                  <a:pt x="117" y="49"/>
                </a:cubicBezTo>
                <a:lnTo>
                  <a:pt x="117" y="71"/>
                </a:lnTo>
                <a:close/>
                <a:moveTo>
                  <a:pt x="18" y="46"/>
                </a:moveTo>
                <a:cubicBezTo>
                  <a:pt x="13" y="46"/>
                  <a:pt x="9" y="50"/>
                  <a:pt x="9" y="55"/>
                </a:cubicBezTo>
                <a:cubicBezTo>
                  <a:pt x="9" y="60"/>
                  <a:pt x="13" y="64"/>
                  <a:pt x="18" y="64"/>
                </a:cubicBezTo>
                <a:cubicBezTo>
                  <a:pt x="23" y="64"/>
                  <a:pt x="28" y="60"/>
                  <a:pt x="28" y="55"/>
                </a:cubicBezTo>
                <a:cubicBezTo>
                  <a:pt x="28" y="50"/>
                  <a:pt x="23" y="46"/>
                  <a:pt x="18" y="46"/>
                </a:cubicBezTo>
                <a:close/>
                <a:moveTo>
                  <a:pt x="88" y="37"/>
                </a:moveTo>
                <a:cubicBezTo>
                  <a:pt x="83" y="16"/>
                  <a:pt x="83" y="16"/>
                  <a:pt x="83" y="16"/>
                </a:cubicBezTo>
                <a:cubicBezTo>
                  <a:pt x="82" y="16"/>
                  <a:pt x="81" y="15"/>
                  <a:pt x="81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5"/>
                  <a:pt x="35" y="16"/>
                  <a:pt x="35" y="16"/>
                </a:cubicBezTo>
                <a:cubicBezTo>
                  <a:pt x="30" y="37"/>
                  <a:pt x="30" y="37"/>
                  <a:pt x="30" y="37"/>
                </a:cubicBezTo>
                <a:lnTo>
                  <a:pt x="88" y="37"/>
                </a:lnTo>
                <a:close/>
                <a:moveTo>
                  <a:pt x="99" y="46"/>
                </a:moveTo>
                <a:cubicBezTo>
                  <a:pt x="94" y="46"/>
                  <a:pt x="90" y="50"/>
                  <a:pt x="90" y="55"/>
                </a:cubicBezTo>
                <a:cubicBezTo>
                  <a:pt x="90" y="60"/>
                  <a:pt x="94" y="64"/>
                  <a:pt x="99" y="64"/>
                </a:cubicBezTo>
                <a:cubicBezTo>
                  <a:pt x="104" y="64"/>
                  <a:pt x="108" y="60"/>
                  <a:pt x="108" y="55"/>
                </a:cubicBezTo>
                <a:cubicBezTo>
                  <a:pt x="108" y="50"/>
                  <a:pt x="104" y="46"/>
                  <a:pt x="99" y="4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2F426B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Metin kutusu 186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5444634" y="1899966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TÜRKÇE</a:t>
            </a:r>
            <a:endParaRPr lang="en-US" sz="1100" b="1" dirty="0"/>
          </a:p>
        </p:txBody>
      </p:sp>
      <p:sp>
        <p:nvSpPr>
          <p:cNvPr id="190" name="Metin kutusu 189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5475609" y="2030771"/>
            <a:ext cx="1508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Anadil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2" name="Metin kutusu 191"/>
          <p:cNvSpPr txBox="1"/>
          <p:nvPr/>
        </p:nvSpPr>
        <p:spPr>
          <a:xfrm>
            <a:off x="5269154" y="1970272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00" dirty="0" smtClean="0"/>
              <a:t>TR</a:t>
            </a:r>
            <a:endParaRPr lang="tr-TR" sz="700" dirty="0"/>
          </a:p>
        </p:txBody>
      </p:sp>
      <p:sp>
        <p:nvSpPr>
          <p:cNvPr id="193" name="Freeform 270"/>
          <p:cNvSpPr>
            <a:spLocks noChangeAspect="1" noEditPoints="1"/>
          </p:cNvSpPr>
          <p:nvPr/>
        </p:nvSpPr>
        <p:spPr bwMode="auto">
          <a:xfrm>
            <a:off x="289915" y="7222023"/>
            <a:ext cx="216000" cy="171001"/>
          </a:xfrm>
          <a:custGeom>
            <a:avLst/>
            <a:gdLst>
              <a:gd name="T0" fmla="*/ 48 w 61"/>
              <a:gd name="T1" fmla="*/ 18 h 48"/>
              <a:gd name="T2" fmla="*/ 24 w 61"/>
              <a:gd name="T3" fmla="*/ 35 h 48"/>
              <a:gd name="T4" fmla="*/ 18 w 61"/>
              <a:gd name="T5" fmla="*/ 34 h 48"/>
              <a:gd name="T6" fmla="*/ 9 w 61"/>
              <a:gd name="T7" fmla="*/ 39 h 48"/>
              <a:gd name="T8" fmla="*/ 6 w 61"/>
              <a:gd name="T9" fmla="*/ 39 h 48"/>
              <a:gd name="T10" fmla="*/ 6 w 61"/>
              <a:gd name="T11" fmla="*/ 39 h 48"/>
              <a:gd name="T12" fmla="*/ 4 w 61"/>
              <a:gd name="T13" fmla="*/ 38 h 48"/>
              <a:gd name="T14" fmla="*/ 5 w 61"/>
              <a:gd name="T15" fmla="*/ 37 h 48"/>
              <a:gd name="T16" fmla="*/ 9 w 61"/>
              <a:gd name="T17" fmla="*/ 31 h 48"/>
              <a:gd name="T18" fmla="*/ 0 w 61"/>
              <a:gd name="T19" fmla="*/ 18 h 48"/>
              <a:gd name="T20" fmla="*/ 24 w 61"/>
              <a:gd name="T21" fmla="*/ 0 h 48"/>
              <a:gd name="T22" fmla="*/ 48 w 61"/>
              <a:gd name="T23" fmla="*/ 18 h 48"/>
              <a:gd name="T24" fmla="*/ 4 w 61"/>
              <a:gd name="T25" fmla="*/ 18 h 48"/>
              <a:gd name="T26" fmla="*/ 11 w 61"/>
              <a:gd name="T27" fmla="*/ 27 h 48"/>
              <a:gd name="T28" fmla="*/ 15 w 61"/>
              <a:gd name="T29" fmla="*/ 29 h 48"/>
              <a:gd name="T30" fmla="*/ 13 w 61"/>
              <a:gd name="T31" fmla="*/ 32 h 48"/>
              <a:gd name="T32" fmla="*/ 15 w 61"/>
              <a:gd name="T33" fmla="*/ 31 h 48"/>
              <a:gd name="T34" fmla="*/ 17 w 61"/>
              <a:gd name="T35" fmla="*/ 30 h 48"/>
              <a:gd name="T36" fmla="*/ 19 w 61"/>
              <a:gd name="T37" fmla="*/ 30 h 48"/>
              <a:gd name="T38" fmla="*/ 24 w 61"/>
              <a:gd name="T39" fmla="*/ 31 h 48"/>
              <a:gd name="T40" fmla="*/ 44 w 61"/>
              <a:gd name="T41" fmla="*/ 18 h 48"/>
              <a:gd name="T42" fmla="*/ 24 w 61"/>
              <a:gd name="T43" fmla="*/ 4 h 48"/>
              <a:gd name="T44" fmla="*/ 4 w 61"/>
              <a:gd name="T45" fmla="*/ 18 h 48"/>
              <a:gd name="T46" fmla="*/ 56 w 61"/>
              <a:gd name="T47" fmla="*/ 45 h 48"/>
              <a:gd name="T48" fmla="*/ 57 w 61"/>
              <a:gd name="T49" fmla="*/ 47 h 48"/>
              <a:gd name="T50" fmla="*/ 55 w 61"/>
              <a:gd name="T51" fmla="*/ 48 h 48"/>
              <a:gd name="T52" fmla="*/ 52 w 61"/>
              <a:gd name="T53" fmla="*/ 47 h 48"/>
              <a:gd name="T54" fmla="*/ 43 w 61"/>
              <a:gd name="T55" fmla="*/ 43 h 48"/>
              <a:gd name="T56" fmla="*/ 37 w 61"/>
              <a:gd name="T57" fmla="*/ 44 h 48"/>
              <a:gd name="T58" fmla="*/ 21 w 61"/>
              <a:gd name="T59" fmla="*/ 39 h 48"/>
              <a:gd name="T60" fmla="*/ 24 w 61"/>
              <a:gd name="T61" fmla="*/ 39 h 48"/>
              <a:gd name="T62" fmla="*/ 43 w 61"/>
              <a:gd name="T63" fmla="*/ 33 h 48"/>
              <a:gd name="T64" fmla="*/ 52 w 61"/>
              <a:gd name="T65" fmla="*/ 18 h 48"/>
              <a:gd name="T66" fmla="*/ 51 w 61"/>
              <a:gd name="T67" fmla="*/ 12 h 48"/>
              <a:gd name="T68" fmla="*/ 61 w 61"/>
              <a:gd name="T69" fmla="*/ 26 h 48"/>
              <a:gd name="T70" fmla="*/ 52 w 61"/>
              <a:gd name="T71" fmla="*/ 40 h 48"/>
              <a:gd name="T72" fmla="*/ 56 w 61"/>
              <a:gd name="T7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" h="48">
                <a:moveTo>
                  <a:pt x="48" y="18"/>
                </a:moveTo>
                <a:cubicBezTo>
                  <a:pt x="48" y="27"/>
                  <a:pt x="37" y="35"/>
                  <a:pt x="24" y="35"/>
                </a:cubicBezTo>
                <a:cubicBezTo>
                  <a:pt x="22" y="35"/>
                  <a:pt x="20" y="35"/>
                  <a:pt x="18" y="34"/>
                </a:cubicBezTo>
                <a:cubicBezTo>
                  <a:pt x="15" y="36"/>
                  <a:pt x="12" y="38"/>
                  <a:pt x="9" y="39"/>
                </a:cubicBezTo>
                <a:cubicBezTo>
                  <a:pt x="8" y="39"/>
                  <a:pt x="7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5" y="39"/>
                  <a:pt x="5" y="39"/>
                  <a:pt x="4" y="38"/>
                </a:cubicBezTo>
                <a:cubicBezTo>
                  <a:pt x="4" y="38"/>
                  <a:pt x="5" y="37"/>
                  <a:pt x="5" y="37"/>
                </a:cubicBezTo>
                <a:cubicBezTo>
                  <a:pt x="6" y="35"/>
                  <a:pt x="8" y="34"/>
                  <a:pt x="9" y="31"/>
                </a:cubicBezTo>
                <a:cubicBezTo>
                  <a:pt x="4" y="28"/>
                  <a:pt x="0" y="23"/>
                  <a:pt x="0" y="18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8"/>
                </a:cubicBezTo>
                <a:close/>
                <a:moveTo>
                  <a:pt x="4" y="18"/>
                </a:moveTo>
                <a:cubicBezTo>
                  <a:pt x="4" y="21"/>
                  <a:pt x="7" y="25"/>
                  <a:pt x="11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5" y="31"/>
                  <a:pt x="15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35" y="31"/>
                  <a:pt x="44" y="25"/>
                  <a:pt x="44" y="18"/>
                </a:cubicBezTo>
                <a:cubicBezTo>
                  <a:pt x="44" y="10"/>
                  <a:pt x="35" y="4"/>
                  <a:pt x="24" y="4"/>
                </a:cubicBezTo>
                <a:cubicBezTo>
                  <a:pt x="13" y="4"/>
                  <a:pt x="4" y="10"/>
                  <a:pt x="4" y="18"/>
                </a:cubicBezTo>
                <a:close/>
                <a:moveTo>
                  <a:pt x="56" y="45"/>
                </a:moveTo>
                <a:cubicBezTo>
                  <a:pt x="56" y="46"/>
                  <a:pt x="57" y="46"/>
                  <a:pt x="57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4" y="48"/>
                  <a:pt x="53" y="48"/>
                  <a:pt x="52" y="47"/>
                </a:cubicBezTo>
                <a:cubicBezTo>
                  <a:pt x="49" y="47"/>
                  <a:pt x="46" y="45"/>
                  <a:pt x="43" y="43"/>
                </a:cubicBezTo>
                <a:cubicBezTo>
                  <a:pt x="41" y="43"/>
                  <a:pt x="39" y="44"/>
                  <a:pt x="37" y="44"/>
                </a:cubicBezTo>
                <a:cubicBezTo>
                  <a:pt x="31" y="44"/>
                  <a:pt x="25" y="42"/>
                  <a:pt x="21" y="39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9"/>
                  <a:pt x="38" y="37"/>
                  <a:pt x="43" y="33"/>
                </a:cubicBezTo>
                <a:cubicBezTo>
                  <a:pt x="49" y="29"/>
                  <a:pt x="52" y="24"/>
                  <a:pt x="52" y="18"/>
                </a:cubicBezTo>
                <a:cubicBezTo>
                  <a:pt x="52" y="16"/>
                  <a:pt x="52" y="14"/>
                  <a:pt x="51" y="12"/>
                </a:cubicBezTo>
                <a:cubicBezTo>
                  <a:pt x="57" y="16"/>
                  <a:pt x="61" y="21"/>
                  <a:pt x="61" y="26"/>
                </a:cubicBezTo>
                <a:cubicBezTo>
                  <a:pt x="61" y="32"/>
                  <a:pt x="57" y="37"/>
                  <a:pt x="52" y="40"/>
                </a:cubicBezTo>
                <a:cubicBezTo>
                  <a:pt x="53" y="43"/>
                  <a:pt x="55" y="44"/>
                  <a:pt x="5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270"/>
          <p:cNvSpPr>
            <a:spLocks noChangeAspect="1" noEditPoints="1"/>
          </p:cNvSpPr>
          <p:nvPr/>
        </p:nvSpPr>
        <p:spPr bwMode="auto">
          <a:xfrm>
            <a:off x="5315157" y="1997527"/>
            <a:ext cx="216000" cy="171001"/>
          </a:xfrm>
          <a:custGeom>
            <a:avLst/>
            <a:gdLst>
              <a:gd name="T0" fmla="*/ 48 w 61"/>
              <a:gd name="T1" fmla="*/ 18 h 48"/>
              <a:gd name="T2" fmla="*/ 24 w 61"/>
              <a:gd name="T3" fmla="*/ 35 h 48"/>
              <a:gd name="T4" fmla="*/ 18 w 61"/>
              <a:gd name="T5" fmla="*/ 34 h 48"/>
              <a:gd name="T6" fmla="*/ 9 w 61"/>
              <a:gd name="T7" fmla="*/ 39 h 48"/>
              <a:gd name="T8" fmla="*/ 6 w 61"/>
              <a:gd name="T9" fmla="*/ 39 h 48"/>
              <a:gd name="T10" fmla="*/ 6 w 61"/>
              <a:gd name="T11" fmla="*/ 39 h 48"/>
              <a:gd name="T12" fmla="*/ 4 w 61"/>
              <a:gd name="T13" fmla="*/ 38 h 48"/>
              <a:gd name="T14" fmla="*/ 5 w 61"/>
              <a:gd name="T15" fmla="*/ 37 h 48"/>
              <a:gd name="T16" fmla="*/ 9 w 61"/>
              <a:gd name="T17" fmla="*/ 31 h 48"/>
              <a:gd name="T18" fmla="*/ 0 w 61"/>
              <a:gd name="T19" fmla="*/ 18 h 48"/>
              <a:gd name="T20" fmla="*/ 24 w 61"/>
              <a:gd name="T21" fmla="*/ 0 h 48"/>
              <a:gd name="T22" fmla="*/ 48 w 61"/>
              <a:gd name="T23" fmla="*/ 18 h 48"/>
              <a:gd name="T24" fmla="*/ 4 w 61"/>
              <a:gd name="T25" fmla="*/ 18 h 48"/>
              <a:gd name="T26" fmla="*/ 11 w 61"/>
              <a:gd name="T27" fmla="*/ 27 h 48"/>
              <a:gd name="T28" fmla="*/ 15 w 61"/>
              <a:gd name="T29" fmla="*/ 29 h 48"/>
              <a:gd name="T30" fmla="*/ 13 w 61"/>
              <a:gd name="T31" fmla="*/ 32 h 48"/>
              <a:gd name="T32" fmla="*/ 15 w 61"/>
              <a:gd name="T33" fmla="*/ 31 h 48"/>
              <a:gd name="T34" fmla="*/ 17 w 61"/>
              <a:gd name="T35" fmla="*/ 30 h 48"/>
              <a:gd name="T36" fmla="*/ 19 w 61"/>
              <a:gd name="T37" fmla="*/ 30 h 48"/>
              <a:gd name="T38" fmla="*/ 24 w 61"/>
              <a:gd name="T39" fmla="*/ 31 h 48"/>
              <a:gd name="T40" fmla="*/ 44 w 61"/>
              <a:gd name="T41" fmla="*/ 18 h 48"/>
              <a:gd name="T42" fmla="*/ 24 w 61"/>
              <a:gd name="T43" fmla="*/ 4 h 48"/>
              <a:gd name="T44" fmla="*/ 4 w 61"/>
              <a:gd name="T45" fmla="*/ 18 h 48"/>
              <a:gd name="T46" fmla="*/ 56 w 61"/>
              <a:gd name="T47" fmla="*/ 45 h 48"/>
              <a:gd name="T48" fmla="*/ 57 w 61"/>
              <a:gd name="T49" fmla="*/ 47 h 48"/>
              <a:gd name="T50" fmla="*/ 55 w 61"/>
              <a:gd name="T51" fmla="*/ 48 h 48"/>
              <a:gd name="T52" fmla="*/ 52 w 61"/>
              <a:gd name="T53" fmla="*/ 47 h 48"/>
              <a:gd name="T54" fmla="*/ 43 w 61"/>
              <a:gd name="T55" fmla="*/ 43 h 48"/>
              <a:gd name="T56" fmla="*/ 37 w 61"/>
              <a:gd name="T57" fmla="*/ 44 h 48"/>
              <a:gd name="T58" fmla="*/ 21 w 61"/>
              <a:gd name="T59" fmla="*/ 39 h 48"/>
              <a:gd name="T60" fmla="*/ 24 w 61"/>
              <a:gd name="T61" fmla="*/ 39 h 48"/>
              <a:gd name="T62" fmla="*/ 43 w 61"/>
              <a:gd name="T63" fmla="*/ 33 h 48"/>
              <a:gd name="T64" fmla="*/ 52 w 61"/>
              <a:gd name="T65" fmla="*/ 18 h 48"/>
              <a:gd name="T66" fmla="*/ 51 w 61"/>
              <a:gd name="T67" fmla="*/ 12 h 48"/>
              <a:gd name="T68" fmla="*/ 61 w 61"/>
              <a:gd name="T69" fmla="*/ 26 h 48"/>
              <a:gd name="T70" fmla="*/ 52 w 61"/>
              <a:gd name="T71" fmla="*/ 40 h 48"/>
              <a:gd name="T72" fmla="*/ 56 w 61"/>
              <a:gd name="T7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" h="48">
                <a:moveTo>
                  <a:pt x="48" y="18"/>
                </a:moveTo>
                <a:cubicBezTo>
                  <a:pt x="48" y="27"/>
                  <a:pt x="37" y="35"/>
                  <a:pt x="24" y="35"/>
                </a:cubicBezTo>
                <a:cubicBezTo>
                  <a:pt x="22" y="35"/>
                  <a:pt x="20" y="35"/>
                  <a:pt x="18" y="34"/>
                </a:cubicBezTo>
                <a:cubicBezTo>
                  <a:pt x="15" y="36"/>
                  <a:pt x="12" y="38"/>
                  <a:pt x="9" y="39"/>
                </a:cubicBezTo>
                <a:cubicBezTo>
                  <a:pt x="8" y="39"/>
                  <a:pt x="7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5" y="39"/>
                  <a:pt x="5" y="39"/>
                  <a:pt x="4" y="38"/>
                </a:cubicBezTo>
                <a:cubicBezTo>
                  <a:pt x="4" y="38"/>
                  <a:pt x="5" y="37"/>
                  <a:pt x="5" y="37"/>
                </a:cubicBezTo>
                <a:cubicBezTo>
                  <a:pt x="6" y="35"/>
                  <a:pt x="8" y="34"/>
                  <a:pt x="9" y="31"/>
                </a:cubicBezTo>
                <a:cubicBezTo>
                  <a:pt x="4" y="28"/>
                  <a:pt x="0" y="23"/>
                  <a:pt x="0" y="18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8"/>
                </a:cubicBezTo>
                <a:close/>
                <a:moveTo>
                  <a:pt x="4" y="18"/>
                </a:moveTo>
                <a:cubicBezTo>
                  <a:pt x="4" y="21"/>
                  <a:pt x="7" y="25"/>
                  <a:pt x="11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5" y="31"/>
                  <a:pt x="15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35" y="31"/>
                  <a:pt x="44" y="25"/>
                  <a:pt x="44" y="18"/>
                </a:cubicBezTo>
                <a:cubicBezTo>
                  <a:pt x="44" y="10"/>
                  <a:pt x="35" y="4"/>
                  <a:pt x="24" y="4"/>
                </a:cubicBezTo>
                <a:cubicBezTo>
                  <a:pt x="13" y="4"/>
                  <a:pt x="4" y="10"/>
                  <a:pt x="4" y="18"/>
                </a:cubicBezTo>
                <a:close/>
                <a:moveTo>
                  <a:pt x="56" y="45"/>
                </a:moveTo>
                <a:cubicBezTo>
                  <a:pt x="56" y="46"/>
                  <a:pt x="57" y="46"/>
                  <a:pt x="57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4" y="48"/>
                  <a:pt x="53" y="48"/>
                  <a:pt x="52" y="47"/>
                </a:cubicBezTo>
                <a:cubicBezTo>
                  <a:pt x="49" y="47"/>
                  <a:pt x="46" y="45"/>
                  <a:pt x="43" y="43"/>
                </a:cubicBezTo>
                <a:cubicBezTo>
                  <a:pt x="41" y="43"/>
                  <a:pt x="39" y="44"/>
                  <a:pt x="37" y="44"/>
                </a:cubicBezTo>
                <a:cubicBezTo>
                  <a:pt x="31" y="44"/>
                  <a:pt x="25" y="42"/>
                  <a:pt x="21" y="39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9"/>
                  <a:pt x="38" y="37"/>
                  <a:pt x="43" y="33"/>
                </a:cubicBezTo>
                <a:cubicBezTo>
                  <a:pt x="49" y="29"/>
                  <a:pt x="52" y="24"/>
                  <a:pt x="52" y="18"/>
                </a:cubicBezTo>
                <a:cubicBezTo>
                  <a:pt x="52" y="16"/>
                  <a:pt x="52" y="14"/>
                  <a:pt x="51" y="12"/>
                </a:cubicBezTo>
                <a:cubicBezTo>
                  <a:pt x="57" y="16"/>
                  <a:pt x="61" y="21"/>
                  <a:pt x="61" y="26"/>
                </a:cubicBezTo>
                <a:cubicBezTo>
                  <a:pt x="61" y="32"/>
                  <a:pt x="57" y="37"/>
                  <a:pt x="52" y="40"/>
                </a:cubicBezTo>
                <a:cubicBezTo>
                  <a:pt x="53" y="43"/>
                  <a:pt x="55" y="44"/>
                  <a:pt x="5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F4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Metin kutusu 198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6191525" y="1895246"/>
            <a:ext cx="77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İNGİLİZCE</a:t>
            </a:r>
            <a:endParaRPr lang="en-US" sz="1100" b="1" dirty="0"/>
          </a:p>
        </p:txBody>
      </p:sp>
      <p:sp>
        <p:nvSpPr>
          <p:cNvPr id="200" name="Metin kutusu 199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6162818" y="2015755"/>
            <a:ext cx="86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Orta</a:t>
            </a:r>
            <a:r>
              <a:rPr lang="tr-TR" sz="1000" dirty="0" smtClean="0">
                <a:solidFill>
                  <a:schemeClr val="tx1"/>
                </a:solidFill>
              </a:rPr>
              <a:t> </a:t>
            </a:r>
            <a:r>
              <a:rPr lang="tr-T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Seviye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Freeform 270"/>
          <p:cNvSpPr>
            <a:spLocks noChangeAspect="1" noEditPoints="1"/>
          </p:cNvSpPr>
          <p:nvPr/>
        </p:nvSpPr>
        <p:spPr bwMode="auto">
          <a:xfrm>
            <a:off x="6036822" y="2035609"/>
            <a:ext cx="216000" cy="171001"/>
          </a:xfrm>
          <a:custGeom>
            <a:avLst/>
            <a:gdLst>
              <a:gd name="T0" fmla="*/ 48 w 61"/>
              <a:gd name="T1" fmla="*/ 18 h 48"/>
              <a:gd name="T2" fmla="*/ 24 w 61"/>
              <a:gd name="T3" fmla="*/ 35 h 48"/>
              <a:gd name="T4" fmla="*/ 18 w 61"/>
              <a:gd name="T5" fmla="*/ 34 h 48"/>
              <a:gd name="T6" fmla="*/ 9 w 61"/>
              <a:gd name="T7" fmla="*/ 39 h 48"/>
              <a:gd name="T8" fmla="*/ 6 w 61"/>
              <a:gd name="T9" fmla="*/ 39 h 48"/>
              <a:gd name="T10" fmla="*/ 6 w 61"/>
              <a:gd name="T11" fmla="*/ 39 h 48"/>
              <a:gd name="T12" fmla="*/ 4 w 61"/>
              <a:gd name="T13" fmla="*/ 38 h 48"/>
              <a:gd name="T14" fmla="*/ 5 w 61"/>
              <a:gd name="T15" fmla="*/ 37 h 48"/>
              <a:gd name="T16" fmla="*/ 9 w 61"/>
              <a:gd name="T17" fmla="*/ 31 h 48"/>
              <a:gd name="T18" fmla="*/ 0 w 61"/>
              <a:gd name="T19" fmla="*/ 18 h 48"/>
              <a:gd name="T20" fmla="*/ 24 w 61"/>
              <a:gd name="T21" fmla="*/ 0 h 48"/>
              <a:gd name="T22" fmla="*/ 48 w 61"/>
              <a:gd name="T23" fmla="*/ 18 h 48"/>
              <a:gd name="T24" fmla="*/ 4 w 61"/>
              <a:gd name="T25" fmla="*/ 18 h 48"/>
              <a:gd name="T26" fmla="*/ 11 w 61"/>
              <a:gd name="T27" fmla="*/ 27 h 48"/>
              <a:gd name="T28" fmla="*/ 15 w 61"/>
              <a:gd name="T29" fmla="*/ 29 h 48"/>
              <a:gd name="T30" fmla="*/ 13 w 61"/>
              <a:gd name="T31" fmla="*/ 32 h 48"/>
              <a:gd name="T32" fmla="*/ 15 w 61"/>
              <a:gd name="T33" fmla="*/ 31 h 48"/>
              <a:gd name="T34" fmla="*/ 17 w 61"/>
              <a:gd name="T35" fmla="*/ 30 h 48"/>
              <a:gd name="T36" fmla="*/ 19 w 61"/>
              <a:gd name="T37" fmla="*/ 30 h 48"/>
              <a:gd name="T38" fmla="*/ 24 w 61"/>
              <a:gd name="T39" fmla="*/ 31 h 48"/>
              <a:gd name="T40" fmla="*/ 44 w 61"/>
              <a:gd name="T41" fmla="*/ 18 h 48"/>
              <a:gd name="T42" fmla="*/ 24 w 61"/>
              <a:gd name="T43" fmla="*/ 4 h 48"/>
              <a:gd name="T44" fmla="*/ 4 w 61"/>
              <a:gd name="T45" fmla="*/ 18 h 48"/>
              <a:gd name="T46" fmla="*/ 56 w 61"/>
              <a:gd name="T47" fmla="*/ 45 h 48"/>
              <a:gd name="T48" fmla="*/ 57 w 61"/>
              <a:gd name="T49" fmla="*/ 47 h 48"/>
              <a:gd name="T50" fmla="*/ 55 w 61"/>
              <a:gd name="T51" fmla="*/ 48 h 48"/>
              <a:gd name="T52" fmla="*/ 52 w 61"/>
              <a:gd name="T53" fmla="*/ 47 h 48"/>
              <a:gd name="T54" fmla="*/ 43 w 61"/>
              <a:gd name="T55" fmla="*/ 43 h 48"/>
              <a:gd name="T56" fmla="*/ 37 w 61"/>
              <a:gd name="T57" fmla="*/ 44 h 48"/>
              <a:gd name="T58" fmla="*/ 21 w 61"/>
              <a:gd name="T59" fmla="*/ 39 h 48"/>
              <a:gd name="T60" fmla="*/ 24 w 61"/>
              <a:gd name="T61" fmla="*/ 39 h 48"/>
              <a:gd name="T62" fmla="*/ 43 w 61"/>
              <a:gd name="T63" fmla="*/ 33 h 48"/>
              <a:gd name="T64" fmla="*/ 52 w 61"/>
              <a:gd name="T65" fmla="*/ 18 h 48"/>
              <a:gd name="T66" fmla="*/ 51 w 61"/>
              <a:gd name="T67" fmla="*/ 12 h 48"/>
              <a:gd name="T68" fmla="*/ 61 w 61"/>
              <a:gd name="T69" fmla="*/ 26 h 48"/>
              <a:gd name="T70" fmla="*/ 52 w 61"/>
              <a:gd name="T71" fmla="*/ 40 h 48"/>
              <a:gd name="T72" fmla="*/ 56 w 61"/>
              <a:gd name="T7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" h="48">
                <a:moveTo>
                  <a:pt x="48" y="18"/>
                </a:moveTo>
                <a:cubicBezTo>
                  <a:pt x="48" y="27"/>
                  <a:pt x="37" y="35"/>
                  <a:pt x="24" y="35"/>
                </a:cubicBezTo>
                <a:cubicBezTo>
                  <a:pt x="22" y="35"/>
                  <a:pt x="20" y="35"/>
                  <a:pt x="18" y="34"/>
                </a:cubicBezTo>
                <a:cubicBezTo>
                  <a:pt x="15" y="36"/>
                  <a:pt x="12" y="38"/>
                  <a:pt x="9" y="39"/>
                </a:cubicBezTo>
                <a:cubicBezTo>
                  <a:pt x="8" y="39"/>
                  <a:pt x="7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5" y="39"/>
                  <a:pt x="5" y="39"/>
                  <a:pt x="4" y="38"/>
                </a:cubicBezTo>
                <a:cubicBezTo>
                  <a:pt x="4" y="38"/>
                  <a:pt x="5" y="37"/>
                  <a:pt x="5" y="37"/>
                </a:cubicBezTo>
                <a:cubicBezTo>
                  <a:pt x="6" y="35"/>
                  <a:pt x="8" y="34"/>
                  <a:pt x="9" y="31"/>
                </a:cubicBezTo>
                <a:cubicBezTo>
                  <a:pt x="4" y="28"/>
                  <a:pt x="0" y="23"/>
                  <a:pt x="0" y="18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8"/>
                </a:cubicBezTo>
                <a:close/>
                <a:moveTo>
                  <a:pt x="4" y="18"/>
                </a:moveTo>
                <a:cubicBezTo>
                  <a:pt x="4" y="21"/>
                  <a:pt x="7" y="25"/>
                  <a:pt x="11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5" y="31"/>
                  <a:pt x="15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35" y="31"/>
                  <a:pt x="44" y="25"/>
                  <a:pt x="44" y="18"/>
                </a:cubicBezTo>
                <a:cubicBezTo>
                  <a:pt x="44" y="10"/>
                  <a:pt x="35" y="4"/>
                  <a:pt x="24" y="4"/>
                </a:cubicBezTo>
                <a:cubicBezTo>
                  <a:pt x="13" y="4"/>
                  <a:pt x="4" y="10"/>
                  <a:pt x="4" y="18"/>
                </a:cubicBezTo>
                <a:close/>
                <a:moveTo>
                  <a:pt x="56" y="45"/>
                </a:moveTo>
                <a:cubicBezTo>
                  <a:pt x="56" y="46"/>
                  <a:pt x="57" y="46"/>
                  <a:pt x="57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4" y="48"/>
                  <a:pt x="53" y="48"/>
                  <a:pt x="52" y="47"/>
                </a:cubicBezTo>
                <a:cubicBezTo>
                  <a:pt x="49" y="47"/>
                  <a:pt x="46" y="45"/>
                  <a:pt x="43" y="43"/>
                </a:cubicBezTo>
                <a:cubicBezTo>
                  <a:pt x="41" y="43"/>
                  <a:pt x="39" y="44"/>
                  <a:pt x="37" y="44"/>
                </a:cubicBezTo>
                <a:cubicBezTo>
                  <a:pt x="31" y="44"/>
                  <a:pt x="25" y="42"/>
                  <a:pt x="21" y="39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9"/>
                  <a:pt x="38" y="37"/>
                  <a:pt x="43" y="33"/>
                </a:cubicBezTo>
                <a:cubicBezTo>
                  <a:pt x="49" y="29"/>
                  <a:pt x="52" y="24"/>
                  <a:pt x="52" y="18"/>
                </a:cubicBezTo>
                <a:cubicBezTo>
                  <a:pt x="52" y="16"/>
                  <a:pt x="52" y="14"/>
                  <a:pt x="51" y="12"/>
                </a:cubicBezTo>
                <a:cubicBezTo>
                  <a:pt x="57" y="16"/>
                  <a:pt x="61" y="21"/>
                  <a:pt x="61" y="26"/>
                </a:cubicBezTo>
                <a:cubicBezTo>
                  <a:pt x="61" y="32"/>
                  <a:pt x="57" y="37"/>
                  <a:pt x="52" y="40"/>
                </a:cubicBezTo>
                <a:cubicBezTo>
                  <a:pt x="53" y="43"/>
                  <a:pt x="55" y="44"/>
                  <a:pt x="5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F4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Metin kutusu 201"/>
          <p:cNvSpPr txBox="1"/>
          <p:nvPr/>
        </p:nvSpPr>
        <p:spPr>
          <a:xfrm>
            <a:off x="5967441" y="2008585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00" dirty="0" smtClean="0"/>
              <a:t>EN</a:t>
            </a:r>
            <a:endParaRPr lang="tr-TR" sz="700" dirty="0"/>
          </a:p>
        </p:txBody>
      </p:sp>
      <p:grpSp>
        <p:nvGrpSpPr>
          <p:cNvPr id="84" name="Grup 83"/>
          <p:cNvGrpSpPr/>
          <p:nvPr/>
        </p:nvGrpSpPr>
        <p:grpSpPr>
          <a:xfrm>
            <a:off x="-32297" y="2466509"/>
            <a:ext cx="3118441" cy="2618331"/>
            <a:chOff x="-54112" y="2871597"/>
            <a:chExt cx="3118441" cy="2618331"/>
          </a:xfrm>
        </p:grpSpPr>
        <p:grpSp>
          <p:nvGrpSpPr>
            <p:cNvPr id="27" name="Grup 26"/>
            <p:cNvGrpSpPr/>
            <p:nvPr/>
          </p:nvGrpSpPr>
          <p:grpSpPr>
            <a:xfrm>
              <a:off x="24486" y="2871597"/>
              <a:ext cx="2181226" cy="388975"/>
              <a:chOff x="835782" y="2712083"/>
              <a:chExt cx="2181226" cy="388975"/>
            </a:xfrm>
          </p:grpSpPr>
          <p:cxnSp>
            <p:nvCxnSpPr>
              <p:cNvPr id="204" name="Düz Bağlayıcı 203"/>
              <p:cNvCxnSpPr/>
              <p:nvPr/>
            </p:nvCxnSpPr>
            <p:spPr>
              <a:xfrm>
                <a:off x="835782" y="3101058"/>
                <a:ext cx="2181226" cy="0"/>
              </a:xfrm>
              <a:prstGeom prst="line">
                <a:avLst/>
              </a:prstGeom>
              <a:ln w="28575">
                <a:solidFill>
                  <a:srgbClr val="2F4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up 25"/>
              <p:cNvGrpSpPr/>
              <p:nvPr/>
            </p:nvGrpSpPr>
            <p:grpSpPr>
              <a:xfrm>
                <a:off x="919602" y="2712083"/>
                <a:ext cx="1966591" cy="307777"/>
                <a:chOff x="1" y="3005720"/>
                <a:chExt cx="1966591" cy="307777"/>
              </a:xfrm>
            </p:grpSpPr>
            <p:sp>
              <p:nvSpPr>
                <p:cNvPr id="205" name="Metin kutusu 204"/>
                <p:cNvSpPr txBox="1"/>
                <p:nvPr/>
              </p:nvSpPr>
              <p:spPr>
                <a:xfrm>
                  <a:off x="1" y="3005720"/>
                  <a:ext cx="1411202" cy="3077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tr-TR" sz="1400" b="1" dirty="0" smtClean="0"/>
                    <a:t>KARİYER HEDEFİ</a:t>
                  </a:r>
                  <a:endParaRPr lang="tr-TR" sz="1400" b="1" dirty="0"/>
                </a:p>
              </p:txBody>
            </p:sp>
            <p:grpSp>
              <p:nvGrpSpPr>
                <p:cNvPr id="206" name="Grup 205"/>
                <p:cNvGrpSpPr/>
                <p:nvPr/>
              </p:nvGrpSpPr>
              <p:grpSpPr>
                <a:xfrm>
                  <a:off x="1604599" y="3015608"/>
                  <a:ext cx="361993" cy="288000"/>
                  <a:chOff x="3408999" y="1866745"/>
                  <a:chExt cx="361993" cy="288000"/>
                </a:xfrm>
              </p:grpSpPr>
              <p:sp>
                <p:nvSpPr>
                  <p:cNvPr id="207" name="Freeform 11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510499" y="1914112"/>
                    <a:ext cx="180000" cy="151303"/>
                  </a:xfrm>
                  <a:custGeom>
                    <a:avLst/>
                    <a:gdLst>
                      <a:gd name="T0" fmla="*/ 32 w 58"/>
                      <a:gd name="T1" fmla="*/ 41 h 49"/>
                      <a:gd name="T2" fmla="*/ 27 w 58"/>
                      <a:gd name="T3" fmla="*/ 41 h 49"/>
                      <a:gd name="T4" fmla="*/ 27 w 58"/>
                      <a:gd name="T5" fmla="*/ 35 h 49"/>
                      <a:gd name="T6" fmla="*/ 2 w 58"/>
                      <a:gd name="T7" fmla="*/ 35 h 49"/>
                      <a:gd name="T8" fmla="*/ 2 w 58"/>
                      <a:gd name="T9" fmla="*/ 44 h 49"/>
                      <a:gd name="T10" fmla="*/ 8 w 58"/>
                      <a:gd name="T11" fmla="*/ 49 h 49"/>
                      <a:gd name="T12" fmla="*/ 51 w 58"/>
                      <a:gd name="T13" fmla="*/ 49 h 49"/>
                      <a:gd name="T14" fmla="*/ 56 w 58"/>
                      <a:gd name="T15" fmla="*/ 44 h 49"/>
                      <a:gd name="T16" fmla="*/ 56 w 58"/>
                      <a:gd name="T17" fmla="*/ 35 h 49"/>
                      <a:gd name="T18" fmla="*/ 32 w 58"/>
                      <a:gd name="T19" fmla="*/ 35 h 49"/>
                      <a:gd name="T20" fmla="*/ 32 w 58"/>
                      <a:gd name="T21" fmla="*/ 41 h 49"/>
                      <a:gd name="T22" fmla="*/ 22 w 58"/>
                      <a:gd name="T23" fmla="*/ 6 h 49"/>
                      <a:gd name="T24" fmla="*/ 25 w 58"/>
                      <a:gd name="T25" fmla="*/ 4 h 49"/>
                      <a:gd name="T26" fmla="*/ 34 w 58"/>
                      <a:gd name="T27" fmla="*/ 4 h 49"/>
                      <a:gd name="T28" fmla="*/ 36 w 58"/>
                      <a:gd name="T29" fmla="*/ 6 h 49"/>
                      <a:gd name="T30" fmla="*/ 38 w 58"/>
                      <a:gd name="T31" fmla="*/ 9 h 49"/>
                      <a:gd name="T32" fmla="*/ 21 w 58"/>
                      <a:gd name="T33" fmla="*/ 9 h 49"/>
                      <a:gd name="T34" fmla="*/ 22 w 58"/>
                      <a:gd name="T35" fmla="*/ 6 h 49"/>
                      <a:gd name="T36" fmla="*/ 27 w 58"/>
                      <a:gd name="T37" fmla="*/ 26 h 49"/>
                      <a:gd name="T38" fmla="*/ 32 w 58"/>
                      <a:gd name="T39" fmla="*/ 26 h 49"/>
                      <a:gd name="T40" fmla="*/ 32 w 58"/>
                      <a:gd name="T41" fmla="*/ 32 h 49"/>
                      <a:gd name="T42" fmla="*/ 58 w 58"/>
                      <a:gd name="T43" fmla="*/ 32 h 49"/>
                      <a:gd name="T44" fmla="*/ 57 w 58"/>
                      <a:gd name="T45" fmla="*/ 15 h 49"/>
                      <a:gd name="T46" fmla="*/ 52 w 58"/>
                      <a:gd name="T47" fmla="*/ 9 h 49"/>
                      <a:gd name="T48" fmla="*/ 42 w 58"/>
                      <a:gd name="T49" fmla="*/ 9 h 49"/>
                      <a:gd name="T50" fmla="*/ 39 w 58"/>
                      <a:gd name="T51" fmla="*/ 3 h 49"/>
                      <a:gd name="T52" fmla="*/ 36 w 58"/>
                      <a:gd name="T53" fmla="*/ 0 h 49"/>
                      <a:gd name="T54" fmla="*/ 23 w 58"/>
                      <a:gd name="T55" fmla="*/ 0 h 49"/>
                      <a:gd name="T56" fmla="*/ 19 w 58"/>
                      <a:gd name="T57" fmla="*/ 3 h 49"/>
                      <a:gd name="T58" fmla="*/ 16 w 58"/>
                      <a:gd name="T59" fmla="*/ 9 h 49"/>
                      <a:gd name="T60" fmla="*/ 7 w 58"/>
                      <a:gd name="T61" fmla="*/ 9 h 49"/>
                      <a:gd name="T62" fmla="*/ 1 w 58"/>
                      <a:gd name="T63" fmla="*/ 15 h 49"/>
                      <a:gd name="T64" fmla="*/ 0 w 58"/>
                      <a:gd name="T65" fmla="*/ 32 h 49"/>
                      <a:gd name="T66" fmla="*/ 27 w 58"/>
                      <a:gd name="T67" fmla="*/ 32 h 49"/>
                      <a:gd name="T68" fmla="*/ 27 w 58"/>
                      <a:gd name="T69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8" h="49">
                        <a:moveTo>
                          <a:pt x="32" y="41"/>
                        </a:moveTo>
                        <a:cubicBezTo>
                          <a:pt x="27" y="41"/>
                          <a:pt x="27" y="41"/>
                          <a:pt x="27" y="41"/>
                        </a:cubicBezTo>
                        <a:cubicBezTo>
                          <a:pt x="27" y="35"/>
                          <a:pt x="27" y="35"/>
                          <a:pt x="27" y="35"/>
                        </a:cubicBezTo>
                        <a:cubicBezTo>
                          <a:pt x="2" y="35"/>
                          <a:pt x="2" y="35"/>
                          <a:pt x="2" y="35"/>
                        </a:cubicBezTo>
                        <a:cubicBezTo>
                          <a:pt x="2" y="35"/>
                          <a:pt x="2" y="40"/>
                          <a:pt x="2" y="44"/>
                        </a:cubicBezTo>
                        <a:cubicBezTo>
                          <a:pt x="3" y="46"/>
                          <a:pt x="3" y="49"/>
                          <a:pt x="8" y="49"/>
                        </a:cubicBezTo>
                        <a:cubicBezTo>
                          <a:pt x="51" y="49"/>
                          <a:pt x="51" y="49"/>
                          <a:pt x="51" y="49"/>
                        </a:cubicBezTo>
                        <a:cubicBezTo>
                          <a:pt x="55" y="49"/>
                          <a:pt x="56" y="46"/>
                          <a:pt x="56" y="44"/>
                        </a:cubicBezTo>
                        <a:cubicBezTo>
                          <a:pt x="56" y="40"/>
                          <a:pt x="56" y="35"/>
                          <a:pt x="56" y="35"/>
                        </a:cubicBezTo>
                        <a:cubicBezTo>
                          <a:pt x="32" y="35"/>
                          <a:pt x="32" y="35"/>
                          <a:pt x="32" y="35"/>
                        </a:cubicBezTo>
                        <a:lnTo>
                          <a:pt x="32" y="41"/>
                        </a:lnTo>
                        <a:close/>
                        <a:moveTo>
                          <a:pt x="22" y="6"/>
                        </a:moveTo>
                        <a:cubicBezTo>
                          <a:pt x="23" y="5"/>
                          <a:pt x="23" y="4"/>
                          <a:pt x="25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5" y="4"/>
                          <a:pt x="35" y="5"/>
                          <a:pt x="36" y="6"/>
                        </a:cubicBezTo>
                        <a:cubicBezTo>
                          <a:pt x="36" y="6"/>
                          <a:pt x="37" y="8"/>
                          <a:pt x="38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2" y="8"/>
                          <a:pt x="22" y="6"/>
                          <a:pt x="22" y="6"/>
                        </a:cubicBezTo>
                        <a:close/>
                        <a:moveTo>
                          <a:pt x="27" y="26"/>
                        </a:move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58" y="32"/>
                          <a:pt x="58" y="32"/>
                          <a:pt x="58" y="32"/>
                        </a:cubicBezTo>
                        <a:cubicBezTo>
                          <a:pt x="58" y="32"/>
                          <a:pt x="57" y="19"/>
                          <a:pt x="57" y="15"/>
                        </a:cubicBezTo>
                        <a:cubicBezTo>
                          <a:pt x="57" y="11"/>
                          <a:pt x="56" y="9"/>
                          <a:pt x="52" y="9"/>
                        </a:cubicBezTo>
                        <a:cubicBezTo>
                          <a:pt x="42" y="9"/>
                          <a:pt x="42" y="9"/>
                          <a:pt x="42" y="9"/>
                        </a:cubicBezTo>
                        <a:cubicBezTo>
                          <a:pt x="41" y="6"/>
                          <a:pt x="39" y="3"/>
                          <a:pt x="39" y="3"/>
                        </a:cubicBezTo>
                        <a:cubicBezTo>
                          <a:pt x="38" y="1"/>
                          <a:pt x="38" y="0"/>
                          <a:pt x="3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1" y="0"/>
                          <a:pt x="20" y="1"/>
                          <a:pt x="19" y="3"/>
                        </a:cubicBezTo>
                        <a:cubicBezTo>
                          <a:pt x="19" y="3"/>
                          <a:pt x="17" y="6"/>
                          <a:pt x="16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3" y="9"/>
                          <a:pt x="1" y="11"/>
                          <a:pt x="1" y="15"/>
                        </a:cubicBezTo>
                        <a:cubicBezTo>
                          <a:pt x="1" y="19"/>
                          <a:pt x="0" y="32"/>
                          <a:pt x="0" y="32"/>
                        </a:cubicBezTo>
                        <a:cubicBezTo>
                          <a:pt x="27" y="32"/>
                          <a:pt x="27" y="32"/>
                          <a:pt x="27" y="32"/>
                        </a:cubicBezTo>
                        <a:lnTo>
                          <a:pt x="27" y="26"/>
                        </a:lnTo>
                        <a:close/>
                      </a:path>
                    </a:pathLst>
                  </a:custGeom>
                  <a:solidFill>
                    <a:srgbClr val="2F405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8" name="Oval 207"/>
                  <p:cNvSpPr>
                    <a:spLocks noChangeAspect="1"/>
                  </p:cNvSpPr>
                  <p:nvPr/>
                </p:nvSpPr>
                <p:spPr>
                  <a:xfrm>
                    <a:off x="3408999" y="1866745"/>
                    <a:ext cx="361993" cy="288000"/>
                  </a:xfrm>
                  <a:prstGeom prst="ellipse">
                    <a:avLst/>
                  </a:prstGeom>
                  <a:noFill/>
                  <a:ln w="12700">
                    <a:solidFill>
                      <a:srgbClr val="3333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12" name="Metin kutusu 211">
              <a:extLst>
                <a:ext uri="{FF2B5EF4-FFF2-40B4-BE49-F238E27FC236}">
                  <a16:creationId xmlns:a16="http://schemas.microsoft.com/office/drawing/2014/main" xmlns="" id="{7411C398-F42D-4353-8E12-2A2636EE14C8}"/>
                </a:ext>
              </a:extLst>
            </p:cNvPr>
            <p:cNvSpPr txBox="1"/>
            <p:nvPr/>
          </p:nvSpPr>
          <p:spPr>
            <a:xfrm>
              <a:off x="-54112" y="3212381"/>
              <a:ext cx="3118441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CBS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ile projeler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yaparak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gelişen,</a:t>
              </a:r>
              <a:endParaRPr lang="tr-TR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tr-TR" sz="105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Web  ve mobil  uygulamalar  yapabilmek </a:t>
              </a:r>
              <a:r>
                <a:rPr lang="tr-TR" sz="105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için Programlama </a:t>
              </a:r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dillerinde  </a:t>
              </a:r>
              <a:r>
                <a:rPr lang="tr-T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 , </a:t>
              </a:r>
              <a:r>
                <a:rPr lang="tr-T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5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lang="tr-TR" sz="1050" b="1" u="sng" dirty="0" err="1">
                  <a:latin typeface="Arial" panose="020B0604020202020204" pitchFamily="34" charset="0"/>
                  <a:cs typeface="Arial" panose="020B0604020202020204" pitchFamily="34" charset="0"/>
                </a:rPr>
                <a:t>Html,Css,Javascript</a:t>
              </a:r>
              <a:r>
                <a:rPr lang="tr-TR" sz="105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5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tr-TR" sz="1050" b="1" u="sng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Pyhton</a:t>
              </a:r>
              <a:r>
                <a:rPr lang="tr-TR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uygulamalar yaparak gelişen.</a:t>
              </a:r>
              <a:endParaRPr lang="tr-TR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Gelişime  </a:t>
              </a:r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açık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ve meraklı , çok çalışmayı seven </a:t>
              </a:r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azimli  birisi.</a:t>
              </a:r>
            </a:p>
          </p:txBody>
        </p:sp>
      </p:grpSp>
      <p:sp>
        <p:nvSpPr>
          <p:cNvPr id="444" name="Başlık 443"/>
          <p:cNvSpPr>
            <a:spLocks noGrp="1"/>
          </p:cNvSpPr>
          <p:nvPr>
            <p:ph type="ctrTitle"/>
          </p:nvPr>
        </p:nvSpPr>
        <p:spPr>
          <a:xfrm>
            <a:off x="1026033" y="7393024"/>
            <a:ext cx="4948197" cy="52018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sz="2400" b="1" dirty="0" smtClean="0">
                <a:ln w="1905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PROJELERİM</a:t>
            </a:r>
            <a:endParaRPr lang="tr-TR" sz="2400" b="1" dirty="0">
              <a:ln w="1905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Metin Yer Tutucusu 9"/>
          <p:cNvSpPr>
            <a:spLocks noGrp="1"/>
          </p:cNvSpPr>
          <p:nvPr>
            <p:ph type="subTitle" idx="1"/>
          </p:nvPr>
        </p:nvSpPr>
        <p:spPr>
          <a:xfrm>
            <a:off x="3402558" y="2931068"/>
            <a:ext cx="3255289" cy="2391656"/>
          </a:xfrm>
        </p:spPr>
        <p:txBody>
          <a:bodyPr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programlarını iyi derecede kullanabilen, 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ilişkisel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ve SQL sorgular yapabilme,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ve 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etkileşim ,</a:t>
            </a:r>
            <a:endParaRPr lang="tr-T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ve Open Street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etkileşim,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ile Web tabanlı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uygulamarı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yapabime</a:t>
            </a:r>
            <a:endParaRPr lang="tr-T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tr-T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up 84"/>
          <p:cNvGrpSpPr/>
          <p:nvPr/>
        </p:nvGrpSpPr>
        <p:grpSpPr>
          <a:xfrm>
            <a:off x="4074215" y="2523764"/>
            <a:ext cx="2974872" cy="360835"/>
            <a:chOff x="3657602" y="2838224"/>
            <a:chExt cx="3200398" cy="347167"/>
          </a:xfrm>
        </p:grpSpPr>
        <p:grpSp>
          <p:nvGrpSpPr>
            <p:cNvPr id="216" name="Grup 215"/>
            <p:cNvGrpSpPr/>
            <p:nvPr/>
          </p:nvGrpSpPr>
          <p:grpSpPr>
            <a:xfrm>
              <a:off x="3657602" y="2838224"/>
              <a:ext cx="316823" cy="312015"/>
              <a:chOff x="2034736" y="6757178"/>
              <a:chExt cx="452673" cy="312015"/>
            </a:xfrm>
          </p:grpSpPr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2034736" y="6757178"/>
                <a:ext cx="452673" cy="3120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1" name="Freeform 343"/>
              <p:cNvSpPr>
                <a:spLocks noChangeAspect="1" noEditPoints="1"/>
              </p:cNvSpPr>
              <p:nvPr/>
            </p:nvSpPr>
            <p:spPr bwMode="auto">
              <a:xfrm>
                <a:off x="2167356" y="6835201"/>
                <a:ext cx="187432" cy="169282"/>
              </a:xfrm>
              <a:custGeom>
                <a:avLst/>
                <a:gdLst>
                  <a:gd name="T0" fmla="*/ 111 w 111"/>
                  <a:gd name="T1" fmla="*/ 46 h 130"/>
                  <a:gd name="T2" fmla="*/ 111 w 111"/>
                  <a:gd name="T3" fmla="*/ 123 h 130"/>
                  <a:gd name="T4" fmla="*/ 104 w 111"/>
                  <a:gd name="T5" fmla="*/ 130 h 130"/>
                  <a:gd name="T6" fmla="*/ 7 w 111"/>
                  <a:gd name="T7" fmla="*/ 130 h 130"/>
                  <a:gd name="T8" fmla="*/ 0 w 111"/>
                  <a:gd name="T9" fmla="*/ 123 h 130"/>
                  <a:gd name="T10" fmla="*/ 0 w 111"/>
                  <a:gd name="T11" fmla="*/ 7 h 130"/>
                  <a:gd name="T12" fmla="*/ 7 w 111"/>
                  <a:gd name="T13" fmla="*/ 0 h 130"/>
                  <a:gd name="T14" fmla="*/ 65 w 111"/>
                  <a:gd name="T15" fmla="*/ 0 h 130"/>
                  <a:gd name="T16" fmla="*/ 65 w 111"/>
                  <a:gd name="T17" fmla="*/ 39 h 130"/>
                  <a:gd name="T18" fmla="*/ 72 w 111"/>
                  <a:gd name="T19" fmla="*/ 46 h 130"/>
                  <a:gd name="T20" fmla="*/ 111 w 111"/>
                  <a:gd name="T21" fmla="*/ 46 h 130"/>
                  <a:gd name="T22" fmla="*/ 83 w 111"/>
                  <a:gd name="T23" fmla="*/ 58 h 130"/>
                  <a:gd name="T24" fmla="*/ 81 w 111"/>
                  <a:gd name="T25" fmla="*/ 56 h 130"/>
                  <a:gd name="T26" fmla="*/ 30 w 111"/>
                  <a:gd name="T27" fmla="*/ 56 h 130"/>
                  <a:gd name="T28" fmla="*/ 28 w 111"/>
                  <a:gd name="T29" fmla="*/ 58 h 130"/>
                  <a:gd name="T30" fmla="*/ 28 w 111"/>
                  <a:gd name="T31" fmla="*/ 63 h 130"/>
                  <a:gd name="T32" fmla="*/ 30 w 111"/>
                  <a:gd name="T33" fmla="*/ 65 h 130"/>
                  <a:gd name="T34" fmla="*/ 81 w 111"/>
                  <a:gd name="T35" fmla="*/ 65 h 130"/>
                  <a:gd name="T36" fmla="*/ 83 w 111"/>
                  <a:gd name="T37" fmla="*/ 63 h 130"/>
                  <a:gd name="T38" fmla="*/ 83 w 111"/>
                  <a:gd name="T39" fmla="*/ 58 h 130"/>
                  <a:gd name="T40" fmla="*/ 83 w 111"/>
                  <a:gd name="T41" fmla="*/ 77 h 130"/>
                  <a:gd name="T42" fmla="*/ 81 w 111"/>
                  <a:gd name="T43" fmla="*/ 74 h 130"/>
                  <a:gd name="T44" fmla="*/ 30 w 111"/>
                  <a:gd name="T45" fmla="*/ 74 h 130"/>
                  <a:gd name="T46" fmla="*/ 28 w 111"/>
                  <a:gd name="T47" fmla="*/ 77 h 130"/>
                  <a:gd name="T48" fmla="*/ 28 w 111"/>
                  <a:gd name="T49" fmla="*/ 81 h 130"/>
                  <a:gd name="T50" fmla="*/ 30 w 111"/>
                  <a:gd name="T51" fmla="*/ 84 h 130"/>
                  <a:gd name="T52" fmla="*/ 81 w 111"/>
                  <a:gd name="T53" fmla="*/ 84 h 130"/>
                  <a:gd name="T54" fmla="*/ 83 w 111"/>
                  <a:gd name="T55" fmla="*/ 81 h 130"/>
                  <a:gd name="T56" fmla="*/ 83 w 111"/>
                  <a:gd name="T57" fmla="*/ 77 h 130"/>
                  <a:gd name="T58" fmla="*/ 83 w 111"/>
                  <a:gd name="T59" fmla="*/ 95 h 130"/>
                  <a:gd name="T60" fmla="*/ 81 w 111"/>
                  <a:gd name="T61" fmla="*/ 93 h 130"/>
                  <a:gd name="T62" fmla="*/ 30 w 111"/>
                  <a:gd name="T63" fmla="*/ 93 h 130"/>
                  <a:gd name="T64" fmla="*/ 28 w 111"/>
                  <a:gd name="T65" fmla="*/ 95 h 130"/>
                  <a:gd name="T66" fmla="*/ 28 w 111"/>
                  <a:gd name="T67" fmla="*/ 100 h 130"/>
                  <a:gd name="T68" fmla="*/ 30 w 111"/>
                  <a:gd name="T69" fmla="*/ 102 h 130"/>
                  <a:gd name="T70" fmla="*/ 81 w 111"/>
                  <a:gd name="T71" fmla="*/ 102 h 130"/>
                  <a:gd name="T72" fmla="*/ 83 w 111"/>
                  <a:gd name="T73" fmla="*/ 100 h 130"/>
                  <a:gd name="T74" fmla="*/ 83 w 111"/>
                  <a:gd name="T75" fmla="*/ 95 h 130"/>
                  <a:gd name="T76" fmla="*/ 108 w 111"/>
                  <a:gd name="T77" fmla="*/ 37 h 130"/>
                  <a:gd name="T78" fmla="*/ 74 w 111"/>
                  <a:gd name="T79" fmla="*/ 37 h 130"/>
                  <a:gd name="T80" fmla="*/ 74 w 111"/>
                  <a:gd name="T81" fmla="*/ 3 h 130"/>
                  <a:gd name="T82" fmla="*/ 77 w 111"/>
                  <a:gd name="T83" fmla="*/ 5 h 130"/>
                  <a:gd name="T84" fmla="*/ 106 w 111"/>
                  <a:gd name="T85" fmla="*/ 34 h 130"/>
                  <a:gd name="T86" fmla="*/ 108 w 111"/>
                  <a:gd name="T87" fmla="*/ 3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" h="130">
                    <a:moveTo>
                      <a:pt x="111" y="46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7"/>
                      <a:pt x="108" y="130"/>
                      <a:pt x="104" y="130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3" y="130"/>
                      <a:pt x="0" y="127"/>
                      <a:pt x="0" y="1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3"/>
                      <a:pt x="68" y="46"/>
                      <a:pt x="72" y="46"/>
                    </a:cubicBezTo>
                    <a:lnTo>
                      <a:pt x="111" y="46"/>
                    </a:lnTo>
                    <a:close/>
                    <a:moveTo>
                      <a:pt x="83" y="58"/>
                    </a:moveTo>
                    <a:cubicBezTo>
                      <a:pt x="83" y="57"/>
                      <a:pt x="82" y="56"/>
                      <a:pt x="81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4"/>
                      <a:pt x="29" y="65"/>
                      <a:pt x="30" y="65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2" y="65"/>
                      <a:pt x="83" y="64"/>
                      <a:pt x="83" y="63"/>
                    </a:cubicBezTo>
                    <a:lnTo>
                      <a:pt x="83" y="58"/>
                    </a:lnTo>
                    <a:close/>
                    <a:moveTo>
                      <a:pt x="83" y="77"/>
                    </a:moveTo>
                    <a:cubicBezTo>
                      <a:pt x="83" y="75"/>
                      <a:pt x="82" y="74"/>
                      <a:pt x="81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29" y="74"/>
                      <a:pt x="28" y="75"/>
                      <a:pt x="28" y="77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8" y="83"/>
                      <a:pt x="29" y="84"/>
                      <a:pt x="30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2" y="84"/>
                      <a:pt x="83" y="83"/>
                      <a:pt x="83" y="81"/>
                    </a:cubicBezTo>
                    <a:lnTo>
                      <a:pt x="83" y="77"/>
                    </a:lnTo>
                    <a:close/>
                    <a:moveTo>
                      <a:pt x="83" y="95"/>
                    </a:moveTo>
                    <a:cubicBezTo>
                      <a:pt x="83" y="94"/>
                      <a:pt x="82" y="93"/>
                      <a:pt x="81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29" y="93"/>
                      <a:pt x="28" y="94"/>
                      <a:pt x="28" y="95"/>
                    </a:cubicBezTo>
                    <a:cubicBezTo>
                      <a:pt x="28" y="100"/>
                      <a:pt x="28" y="100"/>
                      <a:pt x="28" y="100"/>
                    </a:cubicBezTo>
                    <a:cubicBezTo>
                      <a:pt x="28" y="101"/>
                      <a:pt x="29" y="102"/>
                      <a:pt x="30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2" y="102"/>
                      <a:pt x="83" y="101"/>
                      <a:pt x="83" y="100"/>
                    </a:cubicBezTo>
                    <a:lnTo>
                      <a:pt x="83" y="95"/>
                    </a:lnTo>
                    <a:close/>
                    <a:moveTo>
                      <a:pt x="108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5" y="3"/>
                      <a:pt x="76" y="4"/>
                      <a:pt x="77" y="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7" y="35"/>
                      <a:pt x="108" y="36"/>
                      <a:pt x="108" y="37"/>
                    </a:cubicBezTo>
                    <a:close/>
                  </a:path>
                </a:pathLst>
              </a:custGeom>
              <a:solidFill>
                <a:srgbClr val="2F4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" name="Grup 216"/>
            <p:cNvGrpSpPr/>
            <p:nvPr/>
          </p:nvGrpSpPr>
          <p:grpSpPr>
            <a:xfrm>
              <a:off x="3712728" y="2845966"/>
              <a:ext cx="3145272" cy="339425"/>
              <a:chOff x="2113502" y="6764920"/>
              <a:chExt cx="4493939" cy="339425"/>
            </a:xfrm>
          </p:grpSpPr>
          <p:cxnSp>
            <p:nvCxnSpPr>
              <p:cNvPr id="218" name="Düz Bağlayıcı 217"/>
              <p:cNvCxnSpPr/>
              <p:nvPr/>
            </p:nvCxnSpPr>
            <p:spPr>
              <a:xfrm>
                <a:off x="2113502" y="7104345"/>
                <a:ext cx="4493939" cy="0"/>
              </a:xfrm>
              <a:prstGeom prst="line">
                <a:avLst/>
              </a:prstGeom>
              <a:ln w="28575">
                <a:solidFill>
                  <a:srgbClr val="2F4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218"/>
              <p:cNvSpPr txBox="1"/>
              <p:nvPr/>
            </p:nvSpPr>
            <p:spPr>
              <a:xfrm>
                <a:off x="2774983" y="6764920"/>
                <a:ext cx="3098986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smtClean="0"/>
                  <a:t>YETENEKLER </a:t>
                </a:r>
                <a:endParaRPr lang="tr-TR" sz="1400" b="1" dirty="0"/>
              </a:p>
            </p:txBody>
          </p:sp>
        </p:grpSp>
      </p:grpSp>
      <p:cxnSp>
        <p:nvCxnSpPr>
          <p:cNvPr id="31" name="Düz Bağlayıcı 30"/>
          <p:cNvCxnSpPr/>
          <p:nvPr/>
        </p:nvCxnSpPr>
        <p:spPr>
          <a:xfrm flipV="1">
            <a:off x="3251463" y="2931068"/>
            <a:ext cx="0" cy="1837782"/>
          </a:xfrm>
          <a:prstGeom prst="line">
            <a:avLst/>
          </a:prstGeom>
          <a:ln w="57150" cmpd="dbl">
            <a:solidFill>
              <a:schemeClr val="tx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up 277"/>
          <p:cNvGrpSpPr/>
          <p:nvPr/>
        </p:nvGrpSpPr>
        <p:grpSpPr>
          <a:xfrm>
            <a:off x="2145726" y="5809029"/>
            <a:ext cx="1314346" cy="142191"/>
            <a:chOff x="3372844" y="6419624"/>
            <a:chExt cx="1486793" cy="142192"/>
          </a:xfrm>
        </p:grpSpPr>
        <p:grpSp>
          <p:nvGrpSpPr>
            <p:cNvPr id="279" name="Grup 278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282" name="Yuvarlatılmış Dikdörtgen 281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3" name="Yuvarlatılmış Dikdörtgen 282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4" name="Yuvarlatılmış Dikdörtgen 283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5" name="Yuvarlatılmış Dikdörtgen 284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80" name="Yuvarlatılmış Dikdörtgen 279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1" name="Yuvarlatılmış Dikdörtgen 280"/>
            <p:cNvSpPr/>
            <p:nvPr/>
          </p:nvSpPr>
          <p:spPr>
            <a:xfrm>
              <a:off x="4702972" y="6419624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aphicFrame>
        <p:nvGraphicFramePr>
          <p:cNvPr id="77" name="Tablo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72717"/>
              </p:ext>
            </p:extLst>
          </p:nvPr>
        </p:nvGraphicFramePr>
        <p:xfrm>
          <a:off x="80022" y="5421486"/>
          <a:ext cx="3533224" cy="1828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66612"/>
                <a:gridCol w="1766612"/>
              </a:tblGrid>
              <a:tr h="350906">
                <a:tc>
                  <a:txBody>
                    <a:bodyPr/>
                    <a:lstStyle/>
                    <a:p>
                      <a:pPr marL="285750" marR="0" indent="-2857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tr-TR" sz="1100" b="1" dirty="0" err="1" smtClean="0">
                          <a:solidFill>
                            <a:schemeClr val="tx1"/>
                          </a:solidFill>
                        </a:rPr>
                        <a:t>ArcGIS</a:t>
                      </a:r>
                      <a:endParaRPr lang="tr-TR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090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100" b="1" dirty="0" smtClean="0">
                          <a:solidFill>
                            <a:schemeClr val="tx1"/>
                          </a:solidFill>
                        </a:rPr>
                        <a:t>QGIS</a:t>
                      </a:r>
                      <a:endParaRPr lang="tr-T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090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100" b="1" dirty="0" err="1" smtClean="0">
                          <a:solidFill>
                            <a:schemeClr val="tx1"/>
                          </a:solidFill>
                        </a:rPr>
                        <a:t>GeoSERVER</a:t>
                      </a:r>
                      <a:endParaRPr lang="tr-T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090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100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tr-TR" sz="1100" b="1" dirty="0" smtClean="0">
                          <a:solidFill>
                            <a:schemeClr val="tx1"/>
                          </a:solidFill>
                        </a:rPr>
                        <a:t> Workbench</a:t>
                      </a:r>
                      <a:endParaRPr lang="tr-T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090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100" b="1" dirty="0" err="1" smtClean="0">
                          <a:solidFill>
                            <a:schemeClr val="tx1"/>
                          </a:solidFill>
                        </a:rPr>
                        <a:t>PostgreSQL-PostGIS</a:t>
                      </a:r>
                      <a:endParaRPr lang="tr-T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Tablo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40105"/>
              </p:ext>
            </p:extLst>
          </p:nvPr>
        </p:nvGraphicFramePr>
        <p:xfrm>
          <a:off x="3723304" y="5384943"/>
          <a:ext cx="3025502" cy="183229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12751"/>
                <a:gridCol w="1512751"/>
              </a:tblGrid>
              <a:tr h="310197">
                <a:tc>
                  <a:txBody>
                    <a:bodyPr/>
                    <a:lstStyle/>
                    <a:p>
                      <a:pPr marL="285750" marR="0" indent="-2857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Microsoft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0197">
                <a:tc>
                  <a:txBody>
                    <a:bodyPr/>
                    <a:lstStyle/>
                    <a:p>
                      <a:pPr marL="285750" marR="0" indent="-2857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Visual </a:t>
                      </a:r>
                      <a:r>
                        <a:rPr lang="tr-TR" sz="1050" b="1" dirty="0" err="1" smtClean="0">
                          <a:solidFill>
                            <a:schemeClr val="tx1"/>
                          </a:solidFill>
                        </a:rPr>
                        <a:t>Studio</a:t>
                      </a: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050" b="1" dirty="0" err="1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tr-TR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019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tr-TR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019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tr-TR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019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tr-TR" sz="1050" b="1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tr-TR" sz="105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6998">
                <a:tc>
                  <a:txBody>
                    <a:bodyPr/>
                    <a:lstStyle/>
                    <a:p>
                      <a:pPr marL="285750" marR="0" indent="-285750" algn="l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tr-TR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Pyhton</a:t>
                      </a:r>
                      <a:endParaRPr lang="tr-TR" sz="105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9" name="Tablo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50105"/>
              </p:ext>
            </p:extLst>
          </p:nvPr>
        </p:nvGraphicFramePr>
        <p:xfrm>
          <a:off x="1208512" y="4997647"/>
          <a:ext cx="4572000" cy="39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96635">
                <a:tc>
                  <a:txBody>
                    <a:bodyPr/>
                    <a:lstStyle/>
                    <a:p>
                      <a:pPr marL="0" marR="0" indent="0" algn="ctr" defTabSz="633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KULLANDIĞIM PROGRAMLAR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8" name="Grup 357"/>
          <p:cNvGrpSpPr/>
          <p:nvPr/>
        </p:nvGrpSpPr>
        <p:grpSpPr>
          <a:xfrm>
            <a:off x="1990362" y="5544504"/>
            <a:ext cx="1314346" cy="142191"/>
            <a:chOff x="3372844" y="6419624"/>
            <a:chExt cx="1486793" cy="142192"/>
          </a:xfrm>
        </p:grpSpPr>
        <p:grpSp>
          <p:nvGrpSpPr>
            <p:cNvPr id="359" name="Grup 358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362" name="Yuvarlatılmış Dikdörtgen 361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63" name="Yuvarlatılmış Dikdörtgen 362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64" name="Yuvarlatılmış Dikdörtgen 363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65" name="Yuvarlatılmış Dikdörtgen 364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60" name="Yuvarlatılmış Dikdörtgen 359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1" name="Yuvarlatılmış Dikdörtgen 360"/>
            <p:cNvSpPr/>
            <p:nvPr/>
          </p:nvSpPr>
          <p:spPr>
            <a:xfrm>
              <a:off x="4702972" y="6419624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66" name="Grup 365"/>
          <p:cNvGrpSpPr/>
          <p:nvPr/>
        </p:nvGrpSpPr>
        <p:grpSpPr>
          <a:xfrm>
            <a:off x="1995175" y="5922826"/>
            <a:ext cx="1314346" cy="142191"/>
            <a:chOff x="3372844" y="6419624"/>
            <a:chExt cx="1486793" cy="142192"/>
          </a:xfrm>
        </p:grpSpPr>
        <p:grpSp>
          <p:nvGrpSpPr>
            <p:cNvPr id="367" name="Grup 366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370" name="Yuvarlatılmış Dikdörtgen 369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71" name="Yuvarlatılmış Dikdörtgen 370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72" name="Yuvarlatılmış Dikdörtgen 371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73" name="Yuvarlatılmış Dikdörtgen 372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68" name="Yuvarlatılmış Dikdörtgen 367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9" name="Yuvarlatılmış Dikdörtgen 368"/>
            <p:cNvSpPr/>
            <p:nvPr/>
          </p:nvSpPr>
          <p:spPr>
            <a:xfrm>
              <a:off x="4702972" y="6419624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74" name="Grup 373"/>
          <p:cNvGrpSpPr/>
          <p:nvPr/>
        </p:nvGrpSpPr>
        <p:grpSpPr>
          <a:xfrm>
            <a:off x="1991158" y="6241113"/>
            <a:ext cx="1314346" cy="142191"/>
            <a:chOff x="3372844" y="6419624"/>
            <a:chExt cx="1486793" cy="142192"/>
          </a:xfrm>
        </p:grpSpPr>
        <p:grpSp>
          <p:nvGrpSpPr>
            <p:cNvPr id="375" name="Grup 374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378" name="Yuvarlatılmış Dikdörtgen 377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79" name="Yuvarlatılmış Dikdörtgen 378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0" name="Yuvarlatılmış Dikdörtgen 379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1" name="Yuvarlatılmış Dikdörtgen 380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76" name="Yuvarlatılmış Dikdörtgen 375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7" name="Yuvarlatılmış Dikdörtgen 376"/>
            <p:cNvSpPr/>
            <p:nvPr/>
          </p:nvSpPr>
          <p:spPr>
            <a:xfrm>
              <a:off x="4702972" y="6419624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83" name="Grup 382"/>
          <p:cNvGrpSpPr/>
          <p:nvPr/>
        </p:nvGrpSpPr>
        <p:grpSpPr>
          <a:xfrm>
            <a:off x="1986345" y="6652188"/>
            <a:ext cx="1105737" cy="140378"/>
            <a:chOff x="3372844" y="6421437"/>
            <a:chExt cx="1250814" cy="140379"/>
          </a:xfrm>
        </p:grpSpPr>
        <p:grpSp>
          <p:nvGrpSpPr>
            <p:cNvPr id="384" name="Grup 383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387" name="Yuvarlatılmış Dikdörtgen 386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8" name="Yuvarlatılmış Dikdörtgen 387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9" name="Yuvarlatılmış Dikdörtgen 388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0" name="Yuvarlatılmış Dikdörtgen 389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85" name="Yuvarlatılmış Dikdörtgen 384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1" name="Grup 390"/>
          <p:cNvGrpSpPr/>
          <p:nvPr/>
        </p:nvGrpSpPr>
        <p:grpSpPr>
          <a:xfrm>
            <a:off x="1995175" y="7007464"/>
            <a:ext cx="1105737" cy="140378"/>
            <a:chOff x="3372844" y="6421437"/>
            <a:chExt cx="1250814" cy="140379"/>
          </a:xfrm>
        </p:grpSpPr>
        <p:grpSp>
          <p:nvGrpSpPr>
            <p:cNvPr id="392" name="Grup 391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395" name="Yuvarlatılmış Dikdörtgen 394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6" name="Yuvarlatılmış Dikdörtgen 395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7" name="Yuvarlatılmış Dikdörtgen 396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8" name="Yuvarlatılmış Dikdörtgen 397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93" name="Yuvarlatılmış Dikdörtgen 392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9" name="Grup 398"/>
          <p:cNvGrpSpPr/>
          <p:nvPr/>
        </p:nvGrpSpPr>
        <p:grpSpPr>
          <a:xfrm>
            <a:off x="5408516" y="5479982"/>
            <a:ext cx="1105737" cy="140378"/>
            <a:chOff x="3372844" y="6421437"/>
            <a:chExt cx="1250814" cy="140379"/>
          </a:xfrm>
        </p:grpSpPr>
        <p:grpSp>
          <p:nvGrpSpPr>
            <p:cNvPr id="400" name="Grup 399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403" name="Yuvarlatılmış Dikdörtgen 402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4" name="Yuvarlatılmış Dikdörtgen 403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5" name="Yuvarlatılmış Dikdörtgen 404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6" name="Yuvarlatılmış Dikdörtgen 405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401" name="Yuvarlatılmış Dikdörtgen 400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07" name="Grup 406"/>
          <p:cNvGrpSpPr/>
          <p:nvPr/>
        </p:nvGrpSpPr>
        <p:grpSpPr>
          <a:xfrm>
            <a:off x="5414836" y="5805175"/>
            <a:ext cx="1105737" cy="140378"/>
            <a:chOff x="3372844" y="6421437"/>
            <a:chExt cx="1250814" cy="140379"/>
          </a:xfrm>
        </p:grpSpPr>
        <p:grpSp>
          <p:nvGrpSpPr>
            <p:cNvPr id="408" name="Grup 407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411" name="Yuvarlatılmış Dikdörtgen 410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2" name="Yuvarlatılmış Dikdörtgen 411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3" name="Yuvarlatılmış Dikdörtgen 412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4" name="Yuvarlatılmış Dikdörtgen 413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409" name="Yuvarlatılmış Dikdörtgen 408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5" name="Grup 414"/>
          <p:cNvGrpSpPr/>
          <p:nvPr/>
        </p:nvGrpSpPr>
        <p:grpSpPr>
          <a:xfrm>
            <a:off x="5414836" y="6100735"/>
            <a:ext cx="1105737" cy="140378"/>
            <a:chOff x="3372844" y="6421437"/>
            <a:chExt cx="1250814" cy="140379"/>
          </a:xfrm>
        </p:grpSpPr>
        <p:grpSp>
          <p:nvGrpSpPr>
            <p:cNvPr id="416" name="Grup 415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419" name="Yuvarlatılmış Dikdörtgen 418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0" name="Yuvarlatılmış Dikdörtgen 419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1" name="Yuvarlatılmış Dikdörtgen 420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2" name="Yuvarlatılmış Dikdörtgen 421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417" name="Yuvarlatılmış Dikdörtgen 416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3" name="Grup 422"/>
          <p:cNvGrpSpPr/>
          <p:nvPr/>
        </p:nvGrpSpPr>
        <p:grpSpPr>
          <a:xfrm>
            <a:off x="5423157" y="6383304"/>
            <a:ext cx="1105737" cy="140378"/>
            <a:chOff x="3372844" y="6421437"/>
            <a:chExt cx="1250814" cy="140379"/>
          </a:xfrm>
        </p:grpSpPr>
        <p:grpSp>
          <p:nvGrpSpPr>
            <p:cNvPr id="424" name="Grup 423"/>
            <p:cNvGrpSpPr/>
            <p:nvPr/>
          </p:nvGrpSpPr>
          <p:grpSpPr>
            <a:xfrm>
              <a:off x="3372844" y="6423364"/>
              <a:ext cx="967993" cy="138452"/>
              <a:chOff x="3653329" y="6132512"/>
              <a:chExt cx="967993" cy="138452"/>
            </a:xfrm>
          </p:grpSpPr>
          <p:sp>
            <p:nvSpPr>
              <p:cNvPr id="427" name="Yuvarlatılmış Dikdörtgen 426"/>
              <p:cNvSpPr/>
              <p:nvPr/>
            </p:nvSpPr>
            <p:spPr>
              <a:xfrm>
                <a:off x="3653329" y="6132512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8" name="Yuvarlatılmış Dikdörtgen 427"/>
              <p:cNvSpPr/>
              <p:nvPr/>
            </p:nvSpPr>
            <p:spPr>
              <a:xfrm>
                <a:off x="3930903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9" name="Yuvarlatılmış Dikdörtgen 428"/>
              <p:cNvSpPr/>
              <p:nvPr/>
            </p:nvSpPr>
            <p:spPr>
              <a:xfrm>
                <a:off x="4203167" y="6132513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0" name="Yuvarlatılmış Dikdörtgen 429"/>
              <p:cNvSpPr/>
              <p:nvPr/>
            </p:nvSpPr>
            <p:spPr>
              <a:xfrm>
                <a:off x="4464657" y="6134439"/>
                <a:ext cx="156665" cy="136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425" name="Yuvarlatılmış Dikdörtgen 424"/>
            <p:cNvSpPr/>
            <p:nvPr/>
          </p:nvSpPr>
          <p:spPr>
            <a:xfrm>
              <a:off x="4466993" y="6421437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2" name="Grup 431"/>
          <p:cNvGrpSpPr/>
          <p:nvPr/>
        </p:nvGrpSpPr>
        <p:grpSpPr>
          <a:xfrm>
            <a:off x="5400939" y="6719486"/>
            <a:ext cx="624558" cy="138451"/>
            <a:chOff x="3653329" y="6132512"/>
            <a:chExt cx="706503" cy="138452"/>
          </a:xfrm>
        </p:grpSpPr>
        <p:sp>
          <p:nvSpPr>
            <p:cNvPr id="435" name="Yuvarlatılmış Dikdörtgen 434"/>
            <p:cNvSpPr/>
            <p:nvPr/>
          </p:nvSpPr>
          <p:spPr>
            <a:xfrm>
              <a:off x="3653329" y="6132512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6" name="Yuvarlatılmış Dikdörtgen 435"/>
            <p:cNvSpPr/>
            <p:nvPr/>
          </p:nvSpPr>
          <p:spPr>
            <a:xfrm>
              <a:off x="3930903" y="6134439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7" name="Yuvarlatılmış Dikdörtgen 436"/>
            <p:cNvSpPr/>
            <p:nvPr/>
          </p:nvSpPr>
          <p:spPr>
            <a:xfrm>
              <a:off x="4203167" y="6132513"/>
              <a:ext cx="156665" cy="136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40" name="Yuvarlatılmış Dikdörtgen 439"/>
          <p:cNvSpPr/>
          <p:nvPr/>
        </p:nvSpPr>
        <p:spPr>
          <a:xfrm>
            <a:off x="5414836" y="7063484"/>
            <a:ext cx="138494" cy="1365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5" name="Başlık 443"/>
          <p:cNvSpPr txBox="1">
            <a:spLocks/>
          </p:cNvSpPr>
          <p:nvPr/>
        </p:nvSpPr>
        <p:spPr>
          <a:xfrm>
            <a:off x="98022" y="8426699"/>
            <a:ext cx="3686489" cy="1191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330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Interagtion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	Kovid19 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Haritası (</a:t>
            </a:r>
            <a:r>
              <a:rPr lang="tr-T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tr-TR" sz="10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Türkiye karavan , kamp  Web ve Mobil uygulaması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Başlık 443"/>
          <p:cNvSpPr txBox="1">
            <a:spLocks/>
          </p:cNvSpPr>
          <p:nvPr/>
        </p:nvSpPr>
        <p:spPr>
          <a:xfrm>
            <a:off x="-22720" y="9022490"/>
            <a:ext cx="3449327" cy="26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6330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Dikdörtgen 446"/>
          <p:cNvSpPr/>
          <p:nvPr/>
        </p:nvSpPr>
        <p:spPr>
          <a:xfrm>
            <a:off x="3947745" y="8203964"/>
            <a:ext cx="2710102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Elektrik ş</a:t>
            </a: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arj </a:t>
            </a: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istasyonu</a:t>
            </a:r>
          </a:p>
          <a:p>
            <a:pPr>
              <a:lnSpc>
                <a:spcPct val="150000"/>
              </a:lnSpc>
            </a:pPr>
            <a:endParaRPr lang="tr-TR" sz="10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050" b="1" dirty="0">
                <a:latin typeface="Arial" panose="020B0604020202020204" pitchFamily="34" charset="0"/>
                <a:cs typeface="Arial" panose="020B0604020202020204" pitchFamily="34" charset="0"/>
              </a:rPr>
              <a:t> Elektrik Dağıtım Şebeke  </a:t>
            </a: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Yönetimi</a:t>
            </a: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kdörtgen 48"/>
          <p:cNvSpPr/>
          <p:nvPr/>
        </p:nvSpPr>
        <p:spPr>
          <a:xfrm>
            <a:off x="0" y="-35409"/>
            <a:ext cx="1953861" cy="9906000"/>
          </a:xfrm>
          <a:prstGeom prst="rect">
            <a:avLst/>
          </a:prstGeom>
          <a:solidFill>
            <a:srgbClr val="2F405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1978040" y="248768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Düz Bağlayıcı 83"/>
          <p:cNvCxnSpPr/>
          <p:nvPr/>
        </p:nvCxnSpPr>
        <p:spPr>
          <a:xfrm>
            <a:off x="2269506" y="478385"/>
            <a:ext cx="4176000" cy="0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343"/>
          <p:cNvSpPr>
            <a:spLocks noChangeAspect="1" noEditPoints="1"/>
          </p:cNvSpPr>
          <p:nvPr/>
        </p:nvSpPr>
        <p:spPr bwMode="auto">
          <a:xfrm>
            <a:off x="2050040" y="302776"/>
            <a:ext cx="144000" cy="169282"/>
          </a:xfrm>
          <a:custGeom>
            <a:avLst/>
            <a:gdLst>
              <a:gd name="T0" fmla="*/ 111 w 111"/>
              <a:gd name="T1" fmla="*/ 46 h 130"/>
              <a:gd name="T2" fmla="*/ 111 w 111"/>
              <a:gd name="T3" fmla="*/ 123 h 130"/>
              <a:gd name="T4" fmla="*/ 104 w 111"/>
              <a:gd name="T5" fmla="*/ 130 h 130"/>
              <a:gd name="T6" fmla="*/ 7 w 111"/>
              <a:gd name="T7" fmla="*/ 130 h 130"/>
              <a:gd name="T8" fmla="*/ 0 w 111"/>
              <a:gd name="T9" fmla="*/ 123 h 130"/>
              <a:gd name="T10" fmla="*/ 0 w 111"/>
              <a:gd name="T11" fmla="*/ 7 h 130"/>
              <a:gd name="T12" fmla="*/ 7 w 111"/>
              <a:gd name="T13" fmla="*/ 0 h 130"/>
              <a:gd name="T14" fmla="*/ 65 w 111"/>
              <a:gd name="T15" fmla="*/ 0 h 130"/>
              <a:gd name="T16" fmla="*/ 65 w 111"/>
              <a:gd name="T17" fmla="*/ 39 h 130"/>
              <a:gd name="T18" fmla="*/ 72 w 111"/>
              <a:gd name="T19" fmla="*/ 46 h 130"/>
              <a:gd name="T20" fmla="*/ 111 w 111"/>
              <a:gd name="T21" fmla="*/ 46 h 130"/>
              <a:gd name="T22" fmla="*/ 83 w 111"/>
              <a:gd name="T23" fmla="*/ 58 h 130"/>
              <a:gd name="T24" fmla="*/ 81 w 111"/>
              <a:gd name="T25" fmla="*/ 56 h 130"/>
              <a:gd name="T26" fmla="*/ 30 w 111"/>
              <a:gd name="T27" fmla="*/ 56 h 130"/>
              <a:gd name="T28" fmla="*/ 28 w 111"/>
              <a:gd name="T29" fmla="*/ 58 h 130"/>
              <a:gd name="T30" fmla="*/ 28 w 111"/>
              <a:gd name="T31" fmla="*/ 63 h 130"/>
              <a:gd name="T32" fmla="*/ 30 w 111"/>
              <a:gd name="T33" fmla="*/ 65 h 130"/>
              <a:gd name="T34" fmla="*/ 81 w 111"/>
              <a:gd name="T35" fmla="*/ 65 h 130"/>
              <a:gd name="T36" fmla="*/ 83 w 111"/>
              <a:gd name="T37" fmla="*/ 63 h 130"/>
              <a:gd name="T38" fmla="*/ 83 w 111"/>
              <a:gd name="T39" fmla="*/ 58 h 130"/>
              <a:gd name="T40" fmla="*/ 83 w 111"/>
              <a:gd name="T41" fmla="*/ 77 h 130"/>
              <a:gd name="T42" fmla="*/ 81 w 111"/>
              <a:gd name="T43" fmla="*/ 74 h 130"/>
              <a:gd name="T44" fmla="*/ 30 w 111"/>
              <a:gd name="T45" fmla="*/ 74 h 130"/>
              <a:gd name="T46" fmla="*/ 28 w 111"/>
              <a:gd name="T47" fmla="*/ 77 h 130"/>
              <a:gd name="T48" fmla="*/ 28 w 111"/>
              <a:gd name="T49" fmla="*/ 81 h 130"/>
              <a:gd name="T50" fmla="*/ 30 w 111"/>
              <a:gd name="T51" fmla="*/ 84 h 130"/>
              <a:gd name="T52" fmla="*/ 81 w 111"/>
              <a:gd name="T53" fmla="*/ 84 h 130"/>
              <a:gd name="T54" fmla="*/ 83 w 111"/>
              <a:gd name="T55" fmla="*/ 81 h 130"/>
              <a:gd name="T56" fmla="*/ 83 w 111"/>
              <a:gd name="T57" fmla="*/ 77 h 130"/>
              <a:gd name="T58" fmla="*/ 83 w 111"/>
              <a:gd name="T59" fmla="*/ 95 h 130"/>
              <a:gd name="T60" fmla="*/ 81 w 111"/>
              <a:gd name="T61" fmla="*/ 93 h 130"/>
              <a:gd name="T62" fmla="*/ 30 w 111"/>
              <a:gd name="T63" fmla="*/ 93 h 130"/>
              <a:gd name="T64" fmla="*/ 28 w 111"/>
              <a:gd name="T65" fmla="*/ 95 h 130"/>
              <a:gd name="T66" fmla="*/ 28 w 111"/>
              <a:gd name="T67" fmla="*/ 100 h 130"/>
              <a:gd name="T68" fmla="*/ 30 w 111"/>
              <a:gd name="T69" fmla="*/ 102 h 130"/>
              <a:gd name="T70" fmla="*/ 81 w 111"/>
              <a:gd name="T71" fmla="*/ 102 h 130"/>
              <a:gd name="T72" fmla="*/ 83 w 111"/>
              <a:gd name="T73" fmla="*/ 100 h 130"/>
              <a:gd name="T74" fmla="*/ 83 w 111"/>
              <a:gd name="T75" fmla="*/ 95 h 130"/>
              <a:gd name="T76" fmla="*/ 108 w 111"/>
              <a:gd name="T77" fmla="*/ 37 h 130"/>
              <a:gd name="T78" fmla="*/ 74 w 111"/>
              <a:gd name="T79" fmla="*/ 37 h 130"/>
              <a:gd name="T80" fmla="*/ 74 w 111"/>
              <a:gd name="T81" fmla="*/ 3 h 130"/>
              <a:gd name="T82" fmla="*/ 77 w 111"/>
              <a:gd name="T83" fmla="*/ 5 h 130"/>
              <a:gd name="T84" fmla="*/ 106 w 111"/>
              <a:gd name="T85" fmla="*/ 34 h 130"/>
              <a:gd name="T86" fmla="*/ 108 w 111"/>
              <a:gd name="T87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" h="130">
                <a:moveTo>
                  <a:pt x="111" y="46"/>
                </a:moveTo>
                <a:cubicBezTo>
                  <a:pt x="111" y="123"/>
                  <a:pt x="111" y="123"/>
                  <a:pt x="111" y="123"/>
                </a:cubicBezTo>
                <a:cubicBezTo>
                  <a:pt x="111" y="127"/>
                  <a:pt x="108" y="130"/>
                  <a:pt x="104" y="130"/>
                </a:cubicBezTo>
                <a:cubicBezTo>
                  <a:pt x="7" y="130"/>
                  <a:pt x="7" y="130"/>
                  <a:pt x="7" y="130"/>
                </a:cubicBezTo>
                <a:cubicBezTo>
                  <a:pt x="3" y="130"/>
                  <a:pt x="0" y="127"/>
                  <a:pt x="0" y="12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43"/>
                  <a:pt x="68" y="46"/>
                  <a:pt x="72" y="46"/>
                </a:cubicBezTo>
                <a:lnTo>
                  <a:pt x="111" y="46"/>
                </a:lnTo>
                <a:close/>
                <a:moveTo>
                  <a:pt x="83" y="58"/>
                </a:moveTo>
                <a:cubicBezTo>
                  <a:pt x="83" y="57"/>
                  <a:pt x="82" y="56"/>
                  <a:pt x="81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8" y="57"/>
                  <a:pt x="28" y="58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4"/>
                  <a:pt x="29" y="65"/>
                  <a:pt x="30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82" y="65"/>
                  <a:pt x="83" y="64"/>
                  <a:pt x="83" y="63"/>
                </a:cubicBezTo>
                <a:lnTo>
                  <a:pt x="83" y="58"/>
                </a:lnTo>
                <a:close/>
                <a:moveTo>
                  <a:pt x="83" y="77"/>
                </a:moveTo>
                <a:cubicBezTo>
                  <a:pt x="83" y="75"/>
                  <a:pt x="82" y="74"/>
                  <a:pt x="8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8" y="75"/>
                  <a:pt x="28" y="77"/>
                </a:cubicBezTo>
                <a:cubicBezTo>
                  <a:pt x="28" y="81"/>
                  <a:pt x="28" y="81"/>
                  <a:pt x="28" y="81"/>
                </a:cubicBezTo>
                <a:cubicBezTo>
                  <a:pt x="28" y="83"/>
                  <a:pt x="29" y="84"/>
                  <a:pt x="30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2" y="84"/>
                  <a:pt x="83" y="83"/>
                  <a:pt x="83" y="81"/>
                </a:cubicBezTo>
                <a:lnTo>
                  <a:pt x="83" y="77"/>
                </a:lnTo>
                <a:close/>
                <a:moveTo>
                  <a:pt x="83" y="95"/>
                </a:moveTo>
                <a:cubicBezTo>
                  <a:pt x="83" y="94"/>
                  <a:pt x="82" y="93"/>
                  <a:pt x="81" y="93"/>
                </a:cubicBezTo>
                <a:cubicBezTo>
                  <a:pt x="30" y="93"/>
                  <a:pt x="30" y="93"/>
                  <a:pt x="30" y="93"/>
                </a:cubicBezTo>
                <a:cubicBezTo>
                  <a:pt x="29" y="93"/>
                  <a:pt x="28" y="94"/>
                  <a:pt x="28" y="95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101"/>
                  <a:pt x="29" y="102"/>
                  <a:pt x="30" y="102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82" y="102"/>
                  <a:pt x="83" y="101"/>
                  <a:pt x="83" y="100"/>
                </a:cubicBezTo>
                <a:lnTo>
                  <a:pt x="83" y="95"/>
                </a:lnTo>
                <a:close/>
                <a:moveTo>
                  <a:pt x="108" y="3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"/>
                  <a:pt x="74" y="3"/>
                  <a:pt x="74" y="3"/>
                </a:cubicBezTo>
                <a:cubicBezTo>
                  <a:pt x="75" y="3"/>
                  <a:pt x="76" y="4"/>
                  <a:pt x="77" y="5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5"/>
                  <a:pt x="108" y="36"/>
                  <a:pt x="108" y="37"/>
                </a:cubicBezTo>
                <a:close/>
              </a:path>
            </a:pathLst>
          </a:custGeom>
          <a:solidFill>
            <a:srgbClr val="2F4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Metin kutusu 86"/>
          <p:cNvSpPr txBox="1"/>
          <p:nvPr/>
        </p:nvSpPr>
        <p:spPr>
          <a:xfrm>
            <a:off x="2224811" y="232495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PROJELERİM</a:t>
            </a:r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up 109"/>
          <p:cNvGrpSpPr/>
          <p:nvPr/>
        </p:nvGrpSpPr>
        <p:grpSpPr>
          <a:xfrm>
            <a:off x="234801" y="302776"/>
            <a:ext cx="1692331" cy="307777"/>
            <a:chOff x="261530" y="6300761"/>
            <a:chExt cx="1692331" cy="307777"/>
          </a:xfrm>
        </p:grpSpPr>
        <p:cxnSp>
          <p:nvCxnSpPr>
            <p:cNvPr id="120" name="Düz Bağlayıcı 119"/>
            <p:cNvCxnSpPr/>
            <p:nvPr/>
          </p:nvCxnSpPr>
          <p:spPr>
            <a:xfrm>
              <a:off x="343126" y="6590466"/>
              <a:ext cx="1610735" cy="14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etin kutusu 123"/>
            <p:cNvSpPr txBox="1"/>
            <p:nvPr/>
          </p:nvSpPr>
          <p:spPr>
            <a:xfrm>
              <a:off x="261530" y="6300761"/>
              <a:ext cx="1571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SERTİFAKALAR</a:t>
              </a:r>
              <a:endParaRPr lang="tr-T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194040" y="737250"/>
            <a:ext cx="472506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Interagtion</a:t>
            </a: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Kovid19 Haritası (</a:t>
            </a:r>
            <a:r>
              <a:rPr lang="tr-T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tr-TR" sz="1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tr-T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Dinamik </a:t>
            </a:r>
            <a:r>
              <a:rPr lang="tr-TR" sz="1050" dirty="0" err="1"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 ile günlük veya anlık verilerimize 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göre değişkenlik gösteren hastalık dağılım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haritasi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-28940" y="799243"/>
            <a:ext cx="212992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Udemy</a:t>
            </a:r>
            <a:endParaRPr lang="tr-TR" sz="1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İleri seviye </a:t>
            </a: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GeoServer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kullanımı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kullanımı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Html,Css,Javascript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başlangıç seviye </a:t>
            </a:r>
            <a:endParaRPr lang="tr-T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Düz Bağlayıcı 21"/>
          <p:cNvCxnSpPr>
            <a:stCxn id="23" idx="4"/>
          </p:cNvCxnSpPr>
          <p:nvPr/>
        </p:nvCxnSpPr>
        <p:spPr>
          <a:xfrm>
            <a:off x="2100980" y="897312"/>
            <a:ext cx="7061" cy="8973279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2051945" y="799243"/>
            <a:ext cx="98069" cy="980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059006" y="2859657"/>
            <a:ext cx="98069" cy="980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180538" y="7397967"/>
            <a:ext cx="4547916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Elektrik Dağıtım Şebeke  Hattı</a:t>
            </a:r>
          </a:p>
          <a:p>
            <a:pPr>
              <a:lnSpc>
                <a:spcPct val="150000"/>
              </a:lnSpc>
            </a:pPr>
            <a:endParaRPr lang="tr-T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err="1">
                <a:latin typeface="Arial" panose="020B0604020202020204" pitchFamily="34" charset="0"/>
                <a:cs typeface="Arial" panose="020B0604020202020204" pitchFamily="34" charset="0"/>
              </a:rPr>
              <a:t>Bina,yol,trafo,sokak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lambası,alcak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ve yüksek gerilim hat verileri ile 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Hangi elektrik hattının hangi trafo ve hangi binaya geldiğini takibini sağlamak,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Her bir vektör veri için öznitelik 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verisini öğrenme,</a:t>
            </a:r>
            <a:endParaRPr lang="tr-T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Özel sorgu ve 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analizlerle,</a:t>
            </a:r>
            <a:endParaRPr lang="tr-T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Güncellenebilir olması,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Arza ve tadilat 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kontrolünü 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sağlamak.</a:t>
            </a:r>
          </a:p>
          <a:p>
            <a:endParaRPr lang="tr-TR" sz="10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0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194040" y="5034549"/>
            <a:ext cx="4547916" cy="173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Elektrik şarj istasyonu</a:t>
            </a:r>
          </a:p>
          <a:p>
            <a:pPr>
              <a:lnSpc>
                <a:spcPct val="150000"/>
              </a:lnSpc>
            </a:pPr>
            <a:endParaRPr lang="tr-TR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Elektrikli araçların ihtiyacı olan şarj istasyonların uygunluk ve yakınlık analizleri yapılarak istasyonların yerlerinin </a:t>
            </a: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belirlenmesi</a:t>
            </a:r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</a:p>
          <a:p>
            <a:pPr>
              <a:lnSpc>
                <a:spcPct val="150000"/>
              </a:lnSpc>
            </a:pP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istasyonlardan </a:t>
            </a:r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alınan </a:t>
            </a: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verileri kullanıcıya </a:t>
            </a:r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anlık yoğunluk oranını gösteren bir </a:t>
            </a: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dinamik mobil </a:t>
            </a:r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sistem kurmak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059429" y="5142978"/>
            <a:ext cx="98069" cy="980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2180538" y="2712558"/>
            <a:ext cx="4503643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Türkiye karavan , kamp  Web ve Mobil uygulaması</a:t>
            </a:r>
          </a:p>
          <a:p>
            <a:pPr>
              <a:lnSpc>
                <a:spcPct val="150000"/>
              </a:lnSpc>
            </a:pPr>
            <a:endParaRPr lang="tr-T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Kullanıcıların karavan ve kamp yaptığı yerleri;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Yol , göl </a:t>
            </a: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tr-T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cafe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vb. ekleme özelliği sunulacak,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Görsel ve yorumlama ile  haritaya aktarması sağlanacak,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Bu sayede her gün güncellenen bir Türkiye  turizm haritası sağlanmış olacak</a:t>
            </a:r>
          </a:p>
          <a:p>
            <a:pPr>
              <a:lnSpc>
                <a:spcPct val="150000"/>
              </a:lnSpc>
            </a:pPr>
            <a:endParaRPr lang="tr-T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0" y="3278172"/>
            <a:ext cx="2044650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Web uygulamalar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Ney üflemek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Felsefe</a:t>
            </a:r>
          </a:p>
          <a:p>
            <a:endParaRPr lang="tr-TR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Düz Bağlayıcı 23"/>
          <p:cNvCxnSpPr/>
          <p:nvPr/>
        </p:nvCxnSpPr>
        <p:spPr>
          <a:xfrm>
            <a:off x="343126" y="3132386"/>
            <a:ext cx="1610735" cy="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316397" y="2822874"/>
            <a:ext cx="149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İLGİ ALANLARI</a:t>
            </a:r>
            <a:endParaRPr lang="tr-T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068458" y="7532194"/>
            <a:ext cx="98069" cy="980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545</Words>
  <Application>Microsoft Office PowerPoint</Application>
  <PresentationFormat>A4 Kağıt (210x297 mm)</PresentationFormat>
  <Paragraphs>162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Office Teması</vt:lpstr>
      <vt:lpstr>PowerPoint Sunusu</vt:lpstr>
      <vt:lpstr>PROJELERİM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Enis Altıok (AKS-İnsan Kaynakları, Satın Alma ve İdari İşler)</dc:creator>
  <cp:keywords>HİZMETE ÖZEL, KVKK - Yok</cp:keywords>
  <cp:lastModifiedBy>emre aktaş</cp:lastModifiedBy>
  <cp:revision>222</cp:revision>
  <dcterms:created xsi:type="dcterms:W3CDTF">2020-02-20T09:50:48Z</dcterms:created>
  <dcterms:modified xsi:type="dcterms:W3CDTF">2022-05-04T10:35:01Z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78067eb4-f009-480c-8f37-f54c118b0888</vt:lpwstr>
  </property>
  <property fmtid="{D5CDD505-2E9C-101B-9397-08002B2CF9AE}" pid="3" name="KVKK">
    <vt:lpwstr>KY-6f760816</vt:lpwstr>
  </property>
  <property fmtid="{D5CDD505-2E9C-101B-9397-08002B2CF9AE}" pid="4" name="Classification">
    <vt:lpwstr>Ho-4f26606f</vt:lpwstr>
  </property>
</Properties>
</file>