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  <a:srgbClr val="FFFF99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13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DCA5A-585B-453D-8B6C-C0AC2E7B607A}" type="datetimeFigureOut">
              <a:rPr lang="en-US" smtClean="0"/>
              <a:t>10/22/2015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1E302-702D-49C7-9B5F-84EDE09E1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985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DCA5A-585B-453D-8B6C-C0AC2E7B607A}" type="datetimeFigureOut">
              <a:rPr lang="en-US" smtClean="0"/>
              <a:t>10/22/2015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1E302-702D-49C7-9B5F-84EDE09E1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631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DCA5A-585B-453D-8B6C-C0AC2E7B607A}" type="datetimeFigureOut">
              <a:rPr lang="en-US" smtClean="0"/>
              <a:t>10/22/2015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1E302-702D-49C7-9B5F-84EDE09E1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202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DCA5A-585B-453D-8B6C-C0AC2E7B607A}" type="datetimeFigureOut">
              <a:rPr lang="en-US" smtClean="0"/>
              <a:t>10/22/2015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1E302-702D-49C7-9B5F-84EDE09E1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317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DCA5A-585B-453D-8B6C-C0AC2E7B607A}" type="datetimeFigureOut">
              <a:rPr lang="en-US" smtClean="0"/>
              <a:t>10/22/2015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1E302-702D-49C7-9B5F-84EDE09E1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057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DCA5A-585B-453D-8B6C-C0AC2E7B607A}" type="datetimeFigureOut">
              <a:rPr lang="en-US" smtClean="0"/>
              <a:t>10/22/2015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1E302-702D-49C7-9B5F-84EDE09E1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613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DCA5A-585B-453D-8B6C-C0AC2E7B607A}" type="datetimeFigureOut">
              <a:rPr lang="en-US" smtClean="0"/>
              <a:t>10/22/2015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1E302-702D-49C7-9B5F-84EDE09E1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725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DCA5A-585B-453D-8B6C-C0AC2E7B607A}" type="datetimeFigureOut">
              <a:rPr lang="en-US" smtClean="0"/>
              <a:t>10/22/2015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1E302-702D-49C7-9B5F-84EDE09E1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657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DCA5A-585B-453D-8B6C-C0AC2E7B607A}" type="datetimeFigureOut">
              <a:rPr lang="en-US" smtClean="0"/>
              <a:t>10/22/2015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1E302-702D-49C7-9B5F-84EDE09E1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623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DCA5A-585B-453D-8B6C-C0AC2E7B607A}" type="datetimeFigureOut">
              <a:rPr lang="en-US" smtClean="0"/>
              <a:t>10/22/2015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1E302-702D-49C7-9B5F-84EDE09E1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663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DCA5A-585B-453D-8B6C-C0AC2E7B607A}" type="datetimeFigureOut">
              <a:rPr lang="en-US" smtClean="0"/>
              <a:t>10/22/2015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1E302-702D-49C7-9B5F-84EDE09E1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816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9DCA5A-585B-453D-8B6C-C0AC2E7B607A}" type="datetimeFigureOut">
              <a:rPr lang="en-US" smtClean="0"/>
              <a:t>10/22/2015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31E302-702D-49C7-9B5F-84EDE09E1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125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ounded Rectangle 93"/>
          <p:cNvSpPr/>
          <p:nvPr/>
        </p:nvSpPr>
        <p:spPr>
          <a:xfrm>
            <a:off x="1555368" y="1166202"/>
            <a:ext cx="6551828" cy="1582677"/>
          </a:xfrm>
          <a:prstGeom prst="roundRect">
            <a:avLst/>
          </a:prstGeom>
          <a:gradFill>
            <a:gsLst>
              <a:gs pos="100000">
                <a:schemeClr val="accent1">
                  <a:lumMod val="60000"/>
                  <a:lumOff val="40000"/>
                </a:schemeClr>
              </a:gs>
              <a:gs pos="50000">
                <a:schemeClr val="accent1">
                  <a:lumMod val="40000"/>
                  <a:lumOff val="60000"/>
                </a:schemeClr>
              </a:gs>
              <a:gs pos="0">
                <a:schemeClr val="accent1">
                  <a:lumMod val="20000"/>
                  <a:lumOff val="80000"/>
                </a:schemeClr>
              </a:gs>
            </a:gsLst>
            <a:lin ang="5400000" scaled="0"/>
          </a:gra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5" name="Rounded Rectangle 94"/>
          <p:cNvSpPr/>
          <p:nvPr/>
        </p:nvSpPr>
        <p:spPr>
          <a:xfrm>
            <a:off x="5136258" y="1704944"/>
            <a:ext cx="2137979" cy="770067"/>
          </a:xfrm>
          <a:prstGeom prst="roundRect">
            <a:avLst/>
          </a:prstGeom>
          <a:gradFill>
            <a:gsLst>
              <a:gs pos="100000">
                <a:schemeClr val="accent6">
                  <a:lumMod val="60000"/>
                  <a:lumOff val="40000"/>
                </a:schemeClr>
              </a:gs>
              <a:gs pos="50000">
                <a:schemeClr val="accent6">
                  <a:lumMod val="40000"/>
                  <a:lumOff val="60000"/>
                </a:schemeClr>
              </a:gs>
              <a:gs pos="0">
                <a:schemeClr val="accent6">
                  <a:lumMod val="20000"/>
                  <a:lumOff val="80000"/>
                </a:schemeClr>
              </a:gs>
            </a:gsLst>
            <a:lin ang="5400000" scaled="0"/>
          </a:gra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Secure Administration Interface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555368" y="3752419"/>
            <a:ext cx="6574704" cy="789588"/>
          </a:xfrm>
          <a:prstGeom prst="roundRect">
            <a:avLst/>
          </a:prstGeom>
          <a:gradFill>
            <a:gsLst>
              <a:gs pos="100000">
                <a:schemeClr val="accent1">
                  <a:lumMod val="60000"/>
                  <a:lumOff val="40000"/>
                </a:schemeClr>
              </a:gs>
              <a:gs pos="50000">
                <a:schemeClr val="accent1">
                  <a:lumMod val="40000"/>
                  <a:lumOff val="60000"/>
                </a:schemeClr>
              </a:gs>
              <a:gs pos="0">
                <a:schemeClr val="accent1">
                  <a:lumMod val="20000"/>
                  <a:lumOff val="80000"/>
                </a:schemeClr>
              </a:gs>
            </a:gsLst>
            <a:lin ang="5400000" scaled="0"/>
          </a:gra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268954" y="1693783"/>
            <a:ext cx="2141465" cy="781227"/>
          </a:xfrm>
          <a:prstGeom prst="roundRect">
            <a:avLst/>
          </a:prstGeom>
          <a:gradFill>
            <a:gsLst>
              <a:gs pos="100000">
                <a:schemeClr val="accent6">
                  <a:lumMod val="60000"/>
                  <a:lumOff val="40000"/>
                </a:schemeClr>
              </a:gs>
              <a:gs pos="50000">
                <a:schemeClr val="accent6">
                  <a:lumMod val="40000"/>
                  <a:lumOff val="60000"/>
                </a:schemeClr>
              </a:gs>
              <a:gs pos="0">
                <a:schemeClr val="accent6">
                  <a:lumMod val="20000"/>
                  <a:lumOff val="80000"/>
                </a:schemeClr>
              </a:gs>
            </a:gsLst>
            <a:lin ang="5400000" scaled="0"/>
          </a:gra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General User Interface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" name="Flowchart: Magnetic Disk 5"/>
          <p:cNvSpPr/>
          <p:nvPr/>
        </p:nvSpPr>
        <p:spPr>
          <a:xfrm>
            <a:off x="6341145" y="5853543"/>
            <a:ext cx="1249747" cy="861349"/>
          </a:xfrm>
          <a:prstGeom prst="flowChartMagneticDisk">
            <a:avLst/>
          </a:prstGeom>
          <a:gradFill>
            <a:gsLst>
              <a:gs pos="100000">
                <a:srgbClr val="FFFF66"/>
              </a:gs>
              <a:gs pos="50000">
                <a:srgbClr val="FFFF99"/>
              </a:gs>
              <a:gs pos="0">
                <a:srgbClr val="FFFFCC"/>
              </a:gs>
            </a:gsLst>
            <a:lin ang="5400000" scaled="0"/>
          </a:gra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Flora/Fauna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Database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268954" y="209390"/>
            <a:ext cx="2159700" cy="552157"/>
          </a:xfrm>
          <a:prstGeom prst="roundRect">
            <a:avLst/>
          </a:prstGeom>
          <a:gradFill>
            <a:gsLst>
              <a:gs pos="100000">
                <a:schemeClr val="accent3">
                  <a:lumMod val="60000"/>
                  <a:lumOff val="40000"/>
                </a:schemeClr>
              </a:gs>
              <a:gs pos="50000">
                <a:schemeClr val="accent3">
                  <a:lumMod val="40000"/>
                  <a:lumOff val="60000"/>
                </a:schemeClr>
              </a:gs>
              <a:gs pos="0">
                <a:schemeClr val="accent3">
                  <a:lumMod val="20000"/>
                  <a:lumOff val="80000"/>
                </a:schemeClr>
              </a:gs>
            </a:gsLst>
            <a:lin ang="5400000" scaled="0"/>
          </a:gra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Users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136259" y="209390"/>
            <a:ext cx="2137978" cy="552157"/>
          </a:xfrm>
          <a:prstGeom prst="roundRect">
            <a:avLst/>
          </a:prstGeom>
          <a:gradFill>
            <a:gsLst>
              <a:gs pos="100000">
                <a:schemeClr val="accent3">
                  <a:lumMod val="60000"/>
                  <a:lumOff val="40000"/>
                </a:schemeClr>
              </a:gs>
              <a:gs pos="50000">
                <a:schemeClr val="accent3">
                  <a:lumMod val="40000"/>
                  <a:lumOff val="60000"/>
                </a:schemeClr>
              </a:gs>
              <a:gs pos="0">
                <a:schemeClr val="accent3">
                  <a:lumMod val="20000"/>
                  <a:lumOff val="80000"/>
                </a:schemeClr>
              </a:gs>
            </a:gsLst>
            <a:lin ang="5400000" scaled="0"/>
          </a:gra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Administrators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3107156" y="761547"/>
            <a:ext cx="2654" cy="943396"/>
          </a:xfrm>
          <a:prstGeom prst="straightConnector1">
            <a:avLst/>
          </a:prstGeom>
          <a:ln w="190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3564355" y="761547"/>
            <a:ext cx="0" cy="943396"/>
          </a:xfrm>
          <a:prstGeom prst="straightConnector1">
            <a:avLst/>
          </a:prstGeom>
          <a:ln w="190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7029535" y="772708"/>
            <a:ext cx="0" cy="932236"/>
          </a:xfrm>
          <a:prstGeom prst="straightConnector1">
            <a:avLst/>
          </a:prstGeom>
          <a:ln w="190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5579519" y="748507"/>
            <a:ext cx="2" cy="943396"/>
          </a:xfrm>
          <a:prstGeom prst="straightConnector1">
            <a:avLst/>
          </a:prstGeom>
          <a:ln w="190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3075226" y="2475010"/>
            <a:ext cx="2" cy="1277409"/>
          </a:xfrm>
          <a:prstGeom prst="straightConnector1">
            <a:avLst/>
          </a:prstGeom>
          <a:ln w="190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3559666" y="2475010"/>
            <a:ext cx="4689" cy="1277409"/>
          </a:xfrm>
          <a:prstGeom prst="straightConnector1">
            <a:avLst/>
          </a:prstGeom>
          <a:ln w="190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5429335" y="2475011"/>
            <a:ext cx="0" cy="1277409"/>
          </a:xfrm>
          <a:prstGeom prst="straightConnector1">
            <a:avLst/>
          </a:prstGeom>
          <a:ln w="190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6889168" y="2485308"/>
            <a:ext cx="0" cy="1267114"/>
          </a:xfrm>
          <a:prstGeom prst="straightConnector1">
            <a:avLst/>
          </a:prstGeom>
          <a:ln w="190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1555368" y="827648"/>
            <a:ext cx="11308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/>
              <a:t>OWL Client</a:t>
            </a:r>
            <a:endParaRPr lang="en-US" sz="1600" b="1" dirty="0"/>
          </a:p>
        </p:txBody>
      </p:sp>
      <p:sp>
        <p:nvSpPr>
          <p:cNvPr id="89" name="TextBox 88"/>
          <p:cNvSpPr txBox="1"/>
          <p:nvPr/>
        </p:nvSpPr>
        <p:spPr>
          <a:xfrm>
            <a:off x="1555368" y="3430526"/>
            <a:ext cx="11887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/>
              <a:t>OWL Server</a:t>
            </a:r>
            <a:endParaRPr lang="en-US" sz="1600" b="1" dirty="0"/>
          </a:p>
        </p:txBody>
      </p:sp>
      <p:sp>
        <p:nvSpPr>
          <p:cNvPr id="90" name="Flowchart: Magnetic Disk 89"/>
          <p:cNvSpPr/>
          <p:nvPr/>
        </p:nvSpPr>
        <p:spPr>
          <a:xfrm>
            <a:off x="4891146" y="5095237"/>
            <a:ext cx="1249747" cy="861349"/>
          </a:xfrm>
          <a:prstGeom prst="flowChartMagneticDisk">
            <a:avLst/>
          </a:prstGeom>
          <a:gradFill>
            <a:gsLst>
              <a:gs pos="100000">
                <a:srgbClr val="FFFF66"/>
              </a:gs>
              <a:gs pos="50000">
                <a:srgbClr val="FFFF99"/>
              </a:gs>
              <a:gs pos="0">
                <a:srgbClr val="FFFFCC"/>
              </a:gs>
            </a:gsLst>
            <a:lin ang="5400000" scaled="0"/>
          </a:gra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Password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Database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30" name="Straight Arrow Connector 129"/>
          <p:cNvCxnSpPr/>
          <p:nvPr/>
        </p:nvCxnSpPr>
        <p:spPr>
          <a:xfrm flipH="1" flipV="1">
            <a:off x="7043206" y="2475011"/>
            <a:ext cx="1" cy="1277412"/>
          </a:xfrm>
          <a:prstGeom prst="straightConnector1">
            <a:avLst/>
          </a:prstGeom>
          <a:ln w="190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 flipH="1" flipV="1">
            <a:off x="5579519" y="2475011"/>
            <a:ext cx="2" cy="1277409"/>
          </a:xfrm>
          <a:prstGeom prst="straightConnector1">
            <a:avLst/>
          </a:prstGeom>
          <a:ln w="190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2566479" y="1197129"/>
            <a:ext cx="5148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User </a:t>
            </a:r>
          </a:p>
          <a:p>
            <a:r>
              <a:rPr lang="en-US" sz="1200" dirty="0" smtClean="0"/>
              <a:t>Input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2284883" y="2846545"/>
            <a:ext cx="7903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Query</a:t>
            </a:r>
          </a:p>
          <a:p>
            <a:r>
              <a:rPr lang="en-US" sz="1200" dirty="0" smtClean="0"/>
              <a:t>Keywords</a:t>
            </a:r>
          </a:p>
        </p:txBody>
      </p:sp>
      <p:sp>
        <p:nvSpPr>
          <p:cNvPr id="149" name="TextBox 148"/>
          <p:cNvSpPr txBox="1"/>
          <p:nvPr/>
        </p:nvSpPr>
        <p:spPr>
          <a:xfrm>
            <a:off x="3559666" y="1200580"/>
            <a:ext cx="6306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Result</a:t>
            </a:r>
          </a:p>
          <a:p>
            <a:r>
              <a:rPr lang="en-US" sz="1200" dirty="0" smtClean="0"/>
              <a:t>Display</a:t>
            </a:r>
          </a:p>
        </p:txBody>
      </p:sp>
      <p:sp>
        <p:nvSpPr>
          <p:cNvPr id="150" name="TextBox 149"/>
          <p:cNvSpPr txBox="1"/>
          <p:nvPr/>
        </p:nvSpPr>
        <p:spPr>
          <a:xfrm>
            <a:off x="3555423" y="2846546"/>
            <a:ext cx="6308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Query</a:t>
            </a:r>
          </a:p>
          <a:p>
            <a:r>
              <a:rPr lang="en-US" sz="1200" dirty="0" smtClean="0"/>
              <a:t>Results</a:t>
            </a:r>
          </a:p>
        </p:txBody>
      </p:sp>
      <p:sp>
        <p:nvSpPr>
          <p:cNvPr id="151" name="TextBox 150"/>
          <p:cNvSpPr txBox="1"/>
          <p:nvPr/>
        </p:nvSpPr>
        <p:spPr>
          <a:xfrm>
            <a:off x="4692996" y="1186825"/>
            <a:ext cx="8865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Login</a:t>
            </a:r>
          </a:p>
          <a:p>
            <a:r>
              <a:rPr lang="en-US" sz="1200" dirty="0" smtClean="0"/>
              <a:t>Credentials</a:t>
            </a:r>
          </a:p>
        </p:txBody>
      </p:sp>
      <p:cxnSp>
        <p:nvCxnSpPr>
          <p:cNvPr id="152" name="Straight Arrow Connector 151"/>
          <p:cNvCxnSpPr/>
          <p:nvPr/>
        </p:nvCxnSpPr>
        <p:spPr>
          <a:xfrm>
            <a:off x="6889168" y="761548"/>
            <a:ext cx="0" cy="953750"/>
          </a:xfrm>
          <a:prstGeom prst="straightConnector1">
            <a:avLst/>
          </a:prstGeom>
          <a:ln w="190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Box 164"/>
          <p:cNvSpPr txBox="1"/>
          <p:nvPr/>
        </p:nvSpPr>
        <p:spPr>
          <a:xfrm>
            <a:off x="4534522" y="2846548"/>
            <a:ext cx="8865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Login</a:t>
            </a:r>
          </a:p>
          <a:p>
            <a:r>
              <a:rPr lang="en-US" sz="1200" dirty="0" smtClean="0"/>
              <a:t>Credentials</a:t>
            </a:r>
          </a:p>
        </p:txBody>
      </p:sp>
      <p:sp>
        <p:nvSpPr>
          <p:cNvPr id="166" name="TextBox 165"/>
          <p:cNvSpPr txBox="1"/>
          <p:nvPr/>
        </p:nvSpPr>
        <p:spPr>
          <a:xfrm>
            <a:off x="5571231" y="2846547"/>
            <a:ext cx="6855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Login</a:t>
            </a:r>
          </a:p>
          <a:p>
            <a:r>
              <a:rPr lang="en-US" sz="1200" dirty="0" smtClean="0"/>
              <a:t>Confirm</a:t>
            </a:r>
          </a:p>
        </p:txBody>
      </p:sp>
      <p:sp>
        <p:nvSpPr>
          <p:cNvPr id="167" name="TextBox 166"/>
          <p:cNvSpPr txBox="1"/>
          <p:nvPr/>
        </p:nvSpPr>
        <p:spPr>
          <a:xfrm>
            <a:off x="6295736" y="1207971"/>
            <a:ext cx="593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Admin</a:t>
            </a:r>
          </a:p>
          <a:p>
            <a:r>
              <a:rPr lang="en-US" sz="1200" dirty="0" smtClean="0"/>
              <a:t>Input</a:t>
            </a:r>
          </a:p>
        </p:txBody>
      </p:sp>
      <p:sp>
        <p:nvSpPr>
          <p:cNvPr id="168" name="TextBox 167"/>
          <p:cNvSpPr txBox="1"/>
          <p:nvPr/>
        </p:nvSpPr>
        <p:spPr>
          <a:xfrm>
            <a:off x="7029535" y="1230238"/>
            <a:ext cx="8379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Data Entry</a:t>
            </a:r>
          </a:p>
          <a:p>
            <a:r>
              <a:rPr lang="en-US" sz="1200" dirty="0" smtClean="0"/>
              <a:t>Confirm</a:t>
            </a:r>
          </a:p>
        </p:txBody>
      </p:sp>
      <p:sp>
        <p:nvSpPr>
          <p:cNvPr id="169" name="TextBox 168"/>
          <p:cNvSpPr txBox="1"/>
          <p:nvPr/>
        </p:nvSpPr>
        <p:spPr>
          <a:xfrm>
            <a:off x="7021247" y="2846548"/>
            <a:ext cx="8379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Data Entry</a:t>
            </a:r>
          </a:p>
          <a:p>
            <a:r>
              <a:rPr lang="en-US" sz="1200" dirty="0" smtClean="0"/>
              <a:t>Confirm</a:t>
            </a:r>
          </a:p>
        </p:txBody>
      </p:sp>
      <p:sp>
        <p:nvSpPr>
          <p:cNvPr id="170" name="TextBox 169"/>
          <p:cNvSpPr txBox="1"/>
          <p:nvPr/>
        </p:nvSpPr>
        <p:spPr>
          <a:xfrm>
            <a:off x="6410045" y="2830137"/>
            <a:ext cx="4708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New</a:t>
            </a:r>
          </a:p>
          <a:p>
            <a:r>
              <a:rPr lang="en-US" sz="1200" dirty="0" smtClean="0"/>
              <a:t>Data</a:t>
            </a:r>
          </a:p>
        </p:txBody>
      </p:sp>
      <p:cxnSp>
        <p:nvCxnSpPr>
          <p:cNvPr id="174" name="Straight Arrow Connector 173"/>
          <p:cNvCxnSpPr/>
          <p:nvPr/>
        </p:nvCxnSpPr>
        <p:spPr>
          <a:xfrm flipH="1">
            <a:off x="5429335" y="4522489"/>
            <a:ext cx="2216" cy="598588"/>
          </a:xfrm>
          <a:prstGeom prst="straightConnector1">
            <a:avLst/>
          </a:prstGeom>
          <a:ln w="190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/>
          <p:cNvCxnSpPr/>
          <p:nvPr/>
        </p:nvCxnSpPr>
        <p:spPr>
          <a:xfrm flipV="1">
            <a:off x="5581072" y="4542004"/>
            <a:ext cx="0" cy="553233"/>
          </a:xfrm>
          <a:prstGeom prst="straightConnector1">
            <a:avLst/>
          </a:prstGeom>
          <a:ln w="190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/>
          <p:cNvCxnSpPr>
            <a:endCxn id="6" idx="1"/>
          </p:cNvCxnSpPr>
          <p:nvPr/>
        </p:nvCxnSpPr>
        <p:spPr>
          <a:xfrm flipH="1">
            <a:off x="6966019" y="4522488"/>
            <a:ext cx="1" cy="1331055"/>
          </a:xfrm>
          <a:prstGeom prst="straightConnector1">
            <a:avLst/>
          </a:prstGeom>
          <a:ln w="190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Elbow Connector 194"/>
          <p:cNvCxnSpPr/>
          <p:nvPr/>
        </p:nvCxnSpPr>
        <p:spPr>
          <a:xfrm>
            <a:off x="3081364" y="4542006"/>
            <a:ext cx="3247921" cy="1848609"/>
          </a:xfrm>
          <a:prstGeom prst="bentConnector3">
            <a:avLst>
              <a:gd name="adj1" fmla="val -243"/>
            </a:avLst>
          </a:prstGeom>
          <a:ln w="190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Elbow Connector 200"/>
          <p:cNvCxnSpPr/>
          <p:nvPr/>
        </p:nvCxnSpPr>
        <p:spPr>
          <a:xfrm rot="10800000">
            <a:off x="3559667" y="4522490"/>
            <a:ext cx="2781483" cy="1639325"/>
          </a:xfrm>
          <a:prstGeom prst="bentConnector3">
            <a:avLst>
              <a:gd name="adj1" fmla="val 100070"/>
            </a:avLst>
          </a:prstGeom>
          <a:ln w="190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xtBox 207"/>
          <p:cNvSpPr txBox="1"/>
          <p:nvPr/>
        </p:nvSpPr>
        <p:spPr>
          <a:xfrm>
            <a:off x="2268954" y="5235476"/>
            <a:ext cx="7664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Database</a:t>
            </a:r>
          </a:p>
          <a:p>
            <a:r>
              <a:rPr lang="en-US" sz="1200" dirty="0" smtClean="0"/>
              <a:t>Query</a:t>
            </a:r>
          </a:p>
        </p:txBody>
      </p:sp>
      <p:sp>
        <p:nvSpPr>
          <p:cNvPr id="209" name="TextBox 208"/>
          <p:cNvSpPr txBox="1"/>
          <p:nvPr/>
        </p:nvSpPr>
        <p:spPr>
          <a:xfrm>
            <a:off x="3555423" y="5235476"/>
            <a:ext cx="6308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Query</a:t>
            </a:r>
          </a:p>
          <a:p>
            <a:r>
              <a:rPr lang="en-US" sz="1200" dirty="0" smtClean="0"/>
              <a:t>Results</a:t>
            </a:r>
          </a:p>
        </p:txBody>
      </p:sp>
      <p:sp>
        <p:nvSpPr>
          <p:cNvPr id="210" name="TextBox 209"/>
          <p:cNvSpPr txBox="1"/>
          <p:nvPr/>
        </p:nvSpPr>
        <p:spPr>
          <a:xfrm>
            <a:off x="6966018" y="5121077"/>
            <a:ext cx="7961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New Data</a:t>
            </a:r>
          </a:p>
          <a:p>
            <a:r>
              <a:rPr lang="en-US" sz="1200" dirty="0" smtClean="0"/>
              <a:t>Entry</a:t>
            </a:r>
          </a:p>
        </p:txBody>
      </p:sp>
      <p:sp>
        <p:nvSpPr>
          <p:cNvPr id="211" name="TextBox 210"/>
          <p:cNvSpPr txBox="1"/>
          <p:nvPr/>
        </p:nvSpPr>
        <p:spPr>
          <a:xfrm>
            <a:off x="4573518" y="4786155"/>
            <a:ext cx="8865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Credentials</a:t>
            </a:r>
          </a:p>
        </p:txBody>
      </p:sp>
      <p:sp>
        <p:nvSpPr>
          <p:cNvPr id="212" name="TextBox 211"/>
          <p:cNvSpPr txBox="1"/>
          <p:nvPr/>
        </p:nvSpPr>
        <p:spPr>
          <a:xfrm>
            <a:off x="5571231" y="4786155"/>
            <a:ext cx="10063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Confirmation</a:t>
            </a:r>
          </a:p>
        </p:txBody>
      </p:sp>
    </p:spTree>
    <p:extLst>
      <p:ext uri="{BB962C8B-B14F-4D97-AF65-F5344CB8AC3E}">
        <p14:creationId xmlns:p14="http://schemas.microsoft.com/office/powerpoint/2010/main" val="3243594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ounded Rectangle 93"/>
          <p:cNvSpPr/>
          <p:nvPr/>
        </p:nvSpPr>
        <p:spPr>
          <a:xfrm>
            <a:off x="439606" y="1652963"/>
            <a:ext cx="8382000" cy="4486090"/>
          </a:xfrm>
          <a:prstGeom prst="roundRect">
            <a:avLst/>
          </a:prstGeom>
          <a:gradFill>
            <a:gsLst>
              <a:gs pos="100000">
                <a:schemeClr val="accent1">
                  <a:lumMod val="60000"/>
                  <a:lumOff val="40000"/>
                </a:schemeClr>
              </a:gs>
              <a:gs pos="50000">
                <a:schemeClr val="accent1">
                  <a:lumMod val="40000"/>
                  <a:lumOff val="60000"/>
                </a:schemeClr>
              </a:gs>
              <a:gs pos="0">
                <a:schemeClr val="accent1">
                  <a:lumMod val="20000"/>
                  <a:lumOff val="80000"/>
                </a:schemeClr>
              </a:gs>
            </a:gsLst>
            <a:lin ang="5400000" scaled="0"/>
          </a:gra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5" name="Rounded Rectangle 94"/>
          <p:cNvSpPr/>
          <p:nvPr/>
        </p:nvSpPr>
        <p:spPr>
          <a:xfrm>
            <a:off x="5148830" y="2328577"/>
            <a:ext cx="3200400" cy="1634709"/>
          </a:xfrm>
          <a:prstGeom prst="roundRect">
            <a:avLst/>
          </a:prstGeom>
          <a:gradFill>
            <a:gsLst>
              <a:gs pos="100000">
                <a:schemeClr val="accent6">
                  <a:lumMod val="60000"/>
                  <a:lumOff val="40000"/>
                </a:schemeClr>
              </a:gs>
              <a:gs pos="50000">
                <a:schemeClr val="accent6">
                  <a:lumMod val="40000"/>
                  <a:lumOff val="60000"/>
                </a:schemeClr>
              </a:gs>
              <a:gs pos="0">
                <a:schemeClr val="accent6">
                  <a:lumMod val="20000"/>
                  <a:lumOff val="80000"/>
                </a:schemeClr>
              </a:gs>
            </a:gsLst>
            <a:lin ang="5400000" scaled="0"/>
          </a:gra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722643" y="2320405"/>
            <a:ext cx="3239757" cy="2390979"/>
          </a:xfrm>
          <a:prstGeom prst="roundRect">
            <a:avLst/>
          </a:prstGeom>
          <a:gradFill>
            <a:gsLst>
              <a:gs pos="100000">
                <a:schemeClr val="accent6">
                  <a:lumMod val="60000"/>
                  <a:lumOff val="40000"/>
                </a:schemeClr>
              </a:gs>
              <a:gs pos="50000">
                <a:schemeClr val="accent6">
                  <a:lumMod val="40000"/>
                  <a:lumOff val="60000"/>
                </a:schemeClr>
              </a:gs>
              <a:gs pos="0">
                <a:schemeClr val="accent6">
                  <a:lumMod val="20000"/>
                  <a:lumOff val="80000"/>
                </a:schemeClr>
              </a:gs>
            </a:gsLst>
            <a:lin ang="5400000" scaled="0"/>
          </a:gra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722643" y="917628"/>
            <a:ext cx="3145593" cy="552157"/>
          </a:xfrm>
          <a:prstGeom prst="roundRect">
            <a:avLst/>
          </a:prstGeom>
          <a:gradFill>
            <a:gsLst>
              <a:gs pos="100000">
                <a:schemeClr val="accent3">
                  <a:lumMod val="60000"/>
                  <a:lumOff val="40000"/>
                </a:schemeClr>
              </a:gs>
              <a:gs pos="50000">
                <a:schemeClr val="accent3">
                  <a:lumMod val="40000"/>
                  <a:lumOff val="60000"/>
                </a:schemeClr>
              </a:gs>
              <a:gs pos="0">
                <a:schemeClr val="accent3">
                  <a:lumMod val="20000"/>
                  <a:lumOff val="80000"/>
                </a:schemeClr>
              </a:gs>
            </a:gsLst>
            <a:lin ang="5400000" scaled="0"/>
          </a:gra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Users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148829" y="907331"/>
            <a:ext cx="3200401" cy="552157"/>
          </a:xfrm>
          <a:prstGeom prst="roundRect">
            <a:avLst/>
          </a:prstGeom>
          <a:gradFill>
            <a:gsLst>
              <a:gs pos="100000">
                <a:schemeClr val="accent3">
                  <a:lumMod val="60000"/>
                  <a:lumOff val="40000"/>
                </a:schemeClr>
              </a:gs>
              <a:gs pos="50000">
                <a:schemeClr val="accent3">
                  <a:lumMod val="40000"/>
                  <a:lumOff val="60000"/>
                </a:schemeClr>
              </a:gs>
              <a:gs pos="0">
                <a:schemeClr val="accent3">
                  <a:lumMod val="20000"/>
                  <a:lumOff val="80000"/>
                </a:schemeClr>
              </a:gs>
            </a:gsLst>
            <a:lin ang="5400000" scaled="0"/>
          </a:gra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Administrators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969119" y="2988709"/>
            <a:ext cx="1285435" cy="682283"/>
          </a:xfrm>
          <a:prstGeom prst="roundRect">
            <a:avLst/>
          </a:prstGeom>
          <a:gradFill>
            <a:gsLst>
              <a:gs pos="100000">
                <a:schemeClr val="accent1">
                  <a:lumMod val="60000"/>
                  <a:lumOff val="40000"/>
                </a:schemeClr>
              </a:gs>
              <a:gs pos="50000">
                <a:schemeClr val="accent1">
                  <a:lumMod val="40000"/>
                  <a:lumOff val="60000"/>
                </a:schemeClr>
              </a:gs>
              <a:gs pos="0">
                <a:schemeClr val="accent1">
                  <a:lumMod val="20000"/>
                  <a:lumOff val="80000"/>
                </a:schemeClr>
              </a:gs>
            </a:gsLst>
            <a:lin ang="5400000" scaled="0"/>
          </a:gra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Question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Display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2473547" y="2988709"/>
            <a:ext cx="1285434" cy="682283"/>
          </a:xfrm>
          <a:prstGeom prst="roundRect">
            <a:avLst/>
          </a:prstGeom>
          <a:gradFill>
            <a:gsLst>
              <a:gs pos="100000">
                <a:schemeClr val="accent1">
                  <a:lumMod val="60000"/>
                  <a:lumOff val="40000"/>
                </a:schemeClr>
              </a:gs>
              <a:gs pos="50000">
                <a:schemeClr val="accent1">
                  <a:lumMod val="40000"/>
                  <a:lumOff val="60000"/>
                </a:schemeClr>
              </a:gs>
              <a:gs pos="0">
                <a:schemeClr val="accent1">
                  <a:lumMod val="20000"/>
                  <a:lumOff val="80000"/>
                </a:schemeClr>
              </a:gs>
            </a:gsLst>
            <a:lin ang="5400000" scaled="0"/>
          </a:gra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Result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Display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838710" y="2988709"/>
            <a:ext cx="1285435" cy="685800"/>
          </a:xfrm>
          <a:prstGeom prst="roundRect">
            <a:avLst/>
          </a:prstGeom>
          <a:gradFill>
            <a:gsLst>
              <a:gs pos="100000">
                <a:schemeClr val="accent1">
                  <a:lumMod val="60000"/>
                  <a:lumOff val="40000"/>
                </a:schemeClr>
              </a:gs>
              <a:gs pos="50000">
                <a:schemeClr val="accent1">
                  <a:lumMod val="40000"/>
                  <a:lumOff val="60000"/>
                </a:schemeClr>
              </a:gs>
              <a:gs pos="0">
                <a:schemeClr val="accent1">
                  <a:lumMod val="20000"/>
                  <a:lumOff val="80000"/>
                </a:schemeClr>
              </a:gs>
            </a:gsLst>
            <a:lin ang="5400000" scaled="0"/>
          </a:gra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Data Entry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Display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5343577" y="2996695"/>
            <a:ext cx="1285435" cy="685800"/>
          </a:xfrm>
          <a:prstGeom prst="roundRect">
            <a:avLst/>
          </a:prstGeom>
          <a:gradFill>
            <a:gsLst>
              <a:gs pos="100000">
                <a:schemeClr val="accent1">
                  <a:lumMod val="60000"/>
                  <a:lumOff val="40000"/>
                </a:schemeClr>
              </a:gs>
              <a:gs pos="50000">
                <a:schemeClr val="accent1">
                  <a:lumMod val="40000"/>
                  <a:lumOff val="60000"/>
                </a:schemeClr>
              </a:gs>
              <a:gs pos="0">
                <a:schemeClr val="accent1">
                  <a:lumMod val="20000"/>
                  <a:lumOff val="80000"/>
                </a:schemeClr>
              </a:gs>
            </a:gsLst>
            <a:lin ang="5400000" scaled="0"/>
          </a:gra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Login 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Display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799720" y="5256129"/>
            <a:ext cx="7626585" cy="552157"/>
          </a:xfrm>
          <a:prstGeom prst="roundRect">
            <a:avLst/>
          </a:prstGeom>
          <a:gradFill>
            <a:gsLst>
              <a:gs pos="100000">
                <a:schemeClr val="accent6">
                  <a:lumMod val="60000"/>
                  <a:lumOff val="40000"/>
                </a:schemeClr>
              </a:gs>
              <a:gs pos="50000">
                <a:schemeClr val="accent6">
                  <a:lumMod val="40000"/>
                  <a:lumOff val="60000"/>
                </a:schemeClr>
              </a:gs>
              <a:gs pos="0">
                <a:schemeClr val="accent6">
                  <a:lumMod val="20000"/>
                  <a:lumOff val="80000"/>
                </a:schemeClr>
              </a:gs>
            </a:gsLst>
            <a:lin ang="5400000" scaled="0"/>
          </a:gra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Client Communication Module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endCxn id="11" idx="0"/>
          </p:cNvCxnSpPr>
          <p:nvPr/>
        </p:nvCxnSpPr>
        <p:spPr>
          <a:xfrm flipH="1">
            <a:off x="1611837" y="1477771"/>
            <a:ext cx="1" cy="1510938"/>
          </a:xfrm>
          <a:prstGeom prst="straightConnector1">
            <a:avLst/>
          </a:prstGeom>
          <a:ln w="190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2" idx="0"/>
          </p:cNvCxnSpPr>
          <p:nvPr/>
        </p:nvCxnSpPr>
        <p:spPr>
          <a:xfrm flipV="1">
            <a:off x="3116264" y="1459487"/>
            <a:ext cx="12095" cy="1529222"/>
          </a:xfrm>
          <a:prstGeom prst="straightConnector1">
            <a:avLst/>
          </a:prstGeom>
          <a:ln w="190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7602406" y="1477771"/>
            <a:ext cx="0" cy="1510938"/>
          </a:xfrm>
          <a:prstGeom prst="straightConnector1">
            <a:avLst/>
          </a:prstGeom>
          <a:ln w="190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14" idx="0"/>
          </p:cNvCxnSpPr>
          <p:nvPr/>
        </p:nvCxnSpPr>
        <p:spPr>
          <a:xfrm>
            <a:off x="5986295" y="1477771"/>
            <a:ext cx="0" cy="1518924"/>
          </a:xfrm>
          <a:prstGeom prst="straightConnector1">
            <a:avLst/>
          </a:prstGeom>
          <a:ln w="190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1354394" y="3670992"/>
            <a:ext cx="0" cy="1596641"/>
          </a:xfrm>
          <a:prstGeom prst="straightConnector1">
            <a:avLst/>
          </a:prstGeom>
          <a:ln w="190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3113452" y="3682496"/>
            <a:ext cx="0" cy="1585137"/>
          </a:xfrm>
          <a:prstGeom prst="straightConnector1">
            <a:avLst/>
          </a:prstGeom>
          <a:ln w="190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>
            <a:off x="5832393" y="3682495"/>
            <a:ext cx="1" cy="1573634"/>
          </a:xfrm>
          <a:prstGeom prst="straightConnector1">
            <a:avLst/>
          </a:prstGeom>
          <a:ln w="190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7602406" y="3682495"/>
            <a:ext cx="0" cy="1573634"/>
          </a:xfrm>
          <a:prstGeom prst="straightConnector1">
            <a:avLst/>
          </a:prstGeom>
          <a:ln w="190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7356635" y="3670992"/>
            <a:ext cx="0" cy="1585137"/>
          </a:xfrm>
          <a:prstGeom prst="straightConnector1">
            <a:avLst/>
          </a:prstGeom>
          <a:ln w="190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1762552" y="2393122"/>
            <a:ext cx="11103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General Use </a:t>
            </a:r>
          </a:p>
          <a:p>
            <a:pPr algn="ctr"/>
            <a:r>
              <a:rPr lang="en-US" sz="1400" b="1" dirty="0" smtClean="0"/>
              <a:t>Interface</a:t>
            </a:r>
            <a:endParaRPr lang="en-US" sz="1400" b="1" dirty="0"/>
          </a:p>
        </p:txBody>
      </p:sp>
      <p:sp>
        <p:nvSpPr>
          <p:cNvPr id="92" name="TextBox 91"/>
          <p:cNvSpPr txBox="1"/>
          <p:nvPr/>
        </p:nvSpPr>
        <p:spPr>
          <a:xfrm>
            <a:off x="6021913" y="2393122"/>
            <a:ext cx="13408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/>
              <a:t>Administration </a:t>
            </a:r>
          </a:p>
          <a:p>
            <a:pPr algn="ctr"/>
            <a:r>
              <a:rPr lang="en-US" sz="1400" b="1" dirty="0" smtClean="0"/>
              <a:t>Interface</a:t>
            </a:r>
            <a:endParaRPr lang="en-US" sz="140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1075180" y="1830569"/>
            <a:ext cx="5148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User </a:t>
            </a:r>
          </a:p>
          <a:p>
            <a:r>
              <a:rPr lang="en-US" sz="1200" dirty="0" smtClean="0"/>
              <a:t>Input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64049" y="4849800"/>
            <a:ext cx="7903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Keywords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3128359" y="1830568"/>
            <a:ext cx="9709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Result</a:t>
            </a:r>
          </a:p>
          <a:p>
            <a:r>
              <a:rPr lang="en-US" sz="1200" dirty="0" smtClean="0"/>
              <a:t>Visualization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113452" y="4741884"/>
            <a:ext cx="6308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Query</a:t>
            </a:r>
          </a:p>
          <a:p>
            <a:r>
              <a:rPr lang="en-US" sz="1200" dirty="0" smtClean="0"/>
              <a:t>Results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124276" y="1830565"/>
            <a:ext cx="8865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Login</a:t>
            </a:r>
          </a:p>
          <a:p>
            <a:r>
              <a:rPr lang="en-US" sz="1200" dirty="0" smtClean="0"/>
              <a:t>Credentials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4941901" y="4443039"/>
            <a:ext cx="8865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Login</a:t>
            </a:r>
          </a:p>
          <a:p>
            <a:r>
              <a:rPr lang="en-US" sz="1200" dirty="0" smtClean="0"/>
              <a:t>Credentials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6063520" y="4422585"/>
            <a:ext cx="6855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Login</a:t>
            </a:r>
          </a:p>
          <a:p>
            <a:r>
              <a:rPr lang="en-US" sz="1200" dirty="0" smtClean="0"/>
              <a:t>Confirm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6600313" y="1830564"/>
            <a:ext cx="7961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New Data</a:t>
            </a:r>
          </a:p>
          <a:p>
            <a:r>
              <a:rPr lang="en-US" sz="1200" dirty="0" smtClean="0"/>
              <a:t>Input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7569749" y="1830567"/>
            <a:ext cx="10063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Confirmation</a:t>
            </a:r>
          </a:p>
          <a:p>
            <a:r>
              <a:rPr lang="en-US" sz="1200" dirty="0" smtClean="0"/>
              <a:t>Visualization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7569747" y="4443039"/>
            <a:ext cx="10063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Data Entry</a:t>
            </a:r>
          </a:p>
          <a:p>
            <a:r>
              <a:rPr lang="en-US" sz="1200" dirty="0" smtClean="0"/>
              <a:t>Confirmation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885799" y="4443039"/>
            <a:ext cx="4708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New</a:t>
            </a:r>
          </a:p>
          <a:p>
            <a:r>
              <a:rPr lang="en-US" sz="1200" dirty="0" smtClean="0"/>
              <a:t>Data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 flipV="1">
            <a:off x="6079274" y="3682496"/>
            <a:ext cx="0" cy="1573633"/>
          </a:xfrm>
          <a:prstGeom prst="straightConnector1">
            <a:avLst/>
          </a:prstGeom>
          <a:ln w="190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7356635" y="1459488"/>
            <a:ext cx="2" cy="1529221"/>
          </a:xfrm>
          <a:prstGeom prst="straightConnector1">
            <a:avLst/>
          </a:prstGeom>
          <a:ln w="190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H="1">
            <a:off x="1611837" y="5808285"/>
            <a:ext cx="1" cy="587827"/>
          </a:xfrm>
          <a:prstGeom prst="straightConnector1">
            <a:avLst/>
          </a:prstGeom>
          <a:ln w="190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V="1">
            <a:off x="3031793" y="5808286"/>
            <a:ext cx="1" cy="606844"/>
          </a:xfrm>
          <a:prstGeom prst="straightConnector1">
            <a:avLst/>
          </a:prstGeom>
          <a:ln w="190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H="1">
            <a:off x="5832392" y="5833054"/>
            <a:ext cx="1" cy="563058"/>
          </a:xfrm>
          <a:prstGeom prst="straightConnector1">
            <a:avLst/>
          </a:prstGeom>
          <a:ln w="190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V="1">
            <a:off x="7602406" y="5811802"/>
            <a:ext cx="0" cy="584310"/>
          </a:xfrm>
          <a:prstGeom prst="straightConnector1">
            <a:avLst/>
          </a:prstGeom>
          <a:ln w="190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7356637" y="5811149"/>
            <a:ext cx="0" cy="590062"/>
          </a:xfrm>
          <a:prstGeom prst="straightConnector1">
            <a:avLst/>
          </a:prstGeom>
          <a:ln w="190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flipV="1">
            <a:off x="6055677" y="5825068"/>
            <a:ext cx="0" cy="571044"/>
          </a:xfrm>
          <a:prstGeom prst="straightConnector1">
            <a:avLst/>
          </a:prstGeom>
          <a:ln w="190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ounded Rectangle 92"/>
          <p:cNvSpPr/>
          <p:nvPr/>
        </p:nvSpPr>
        <p:spPr>
          <a:xfrm>
            <a:off x="1799437" y="3963286"/>
            <a:ext cx="992004" cy="506769"/>
          </a:xfrm>
          <a:prstGeom prst="roundRect">
            <a:avLst/>
          </a:prstGeom>
          <a:gradFill>
            <a:gsLst>
              <a:gs pos="100000">
                <a:schemeClr val="accent1">
                  <a:lumMod val="60000"/>
                  <a:lumOff val="40000"/>
                </a:schemeClr>
              </a:gs>
              <a:gs pos="50000">
                <a:schemeClr val="accent1">
                  <a:lumMod val="40000"/>
                  <a:lumOff val="60000"/>
                </a:schemeClr>
              </a:gs>
              <a:gs pos="0">
                <a:schemeClr val="accent1">
                  <a:lumMod val="20000"/>
                  <a:lumOff val="80000"/>
                </a:schemeClr>
              </a:gs>
            </a:gsLst>
            <a:lin ang="5400000" scaled="0"/>
          </a:gra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Question </a:t>
            </a:r>
            <a:r>
              <a:rPr lang="en-US" sz="1400" dirty="0" err="1" smtClean="0">
                <a:solidFill>
                  <a:schemeClr val="tx1"/>
                </a:solidFill>
              </a:rPr>
              <a:t>Populator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cxnSp>
        <p:nvCxnSpPr>
          <p:cNvPr id="96" name="Straight Arrow Connector 95"/>
          <p:cNvCxnSpPr/>
          <p:nvPr/>
        </p:nvCxnSpPr>
        <p:spPr>
          <a:xfrm>
            <a:off x="2254554" y="4470055"/>
            <a:ext cx="0" cy="786074"/>
          </a:xfrm>
          <a:prstGeom prst="straightConnector1">
            <a:avLst/>
          </a:prstGeom>
          <a:ln w="190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8950" y="0"/>
            <a:ext cx="11308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/>
              <a:t>OWL Client</a:t>
            </a:r>
            <a:endParaRPr lang="en-US" sz="1600" b="1" dirty="0"/>
          </a:p>
        </p:txBody>
      </p:sp>
      <p:cxnSp>
        <p:nvCxnSpPr>
          <p:cNvPr id="53" name="Straight Arrow Connector 52"/>
          <p:cNvCxnSpPr/>
          <p:nvPr/>
        </p:nvCxnSpPr>
        <p:spPr>
          <a:xfrm flipV="1">
            <a:off x="2422106" y="4470055"/>
            <a:ext cx="1" cy="786074"/>
          </a:xfrm>
          <a:prstGeom prst="straightConnector1">
            <a:avLst/>
          </a:prstGeom>
          <a:ln w="190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V="1">
            <a:off x="2057400" y="3670992"/>
            <a:ext cx="0" cy="292294"/>
          </a:xfrm>
          <a:prstGeom prst="straightConnector1">
            <a:avLst/>
          </a:prstGeom>
          <a:ln w="190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1580919" y="4788051"/>
            <a:ext cx="7088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Questions</a:t>
            </a:r>
          </a:p>
          <a:p>
            <a:r>
              <a:rPr lang="en-US" sz="1000" dirty="0" smtClean="0"/>
              <a:t>Request</a:t>
            </a:r>
            <a:endParaRPr lang="en-US" sz="1000" dirty="0" smtClean="0"/>
          </a:p>
        </p:txBody>
      </p:sp>
      <p:sp>
        <p:nvSpPr>
          <p:cNvPr id="62" name="TextBox 61"/>
          <p:cNvSpPr txBox="1"/>
          <p:nvPr/>
        </p:nvSpPr>
        <p:spPr>
          <a:xfrm>
            <a:off x="2377353" y="4788051"/>
            <a:ext cx="73609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Questions</a:t>
            </a:r>
          </a:p>
          <a:p>
            <a:r>
              <a:rPr lang="en-US" sz="1000" dirty="0" smtClean="0"/>
              <a:t>Response</a:t>
            </a:r>
            <a:endParaRPr lang="en-US" sz="1000" dirty="0" smtClean="0"/>
          </a:p>
        </p:txBody>
      </p:sp>
      <p:sp>
        <p:nvSpPr>
          <p:cNvPr id="65" name="TextBox 64"/>
          <p:cNvSpPr txBox="1"/>
          <p:nvPr/>
        </p:nvSpPr>
        <p:spPr>
          <a:xfrm>
            <a:off x="1408128" y="3717065"/>
            <a:ext cx="7088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Questions</a:t>
            </a:r>
          </a:p>
        </p:txBody>
      </p:sp>
      <p:cxnSp>
        <p:nvCxnSpPr>
          <p:cNvPr id="66" name="Straight Arrow Connector 65"/>
          <p:cNvCxnSpPr/>
          <p:nvPr/>
        </p:nvCxnSpPr>
        <p:spPr>
          <a:xfrm>
            <a:off x="2254553" y="5804475"/>
            <a:ext cx="0" cy="591637"/>
          </a:xfrm>
          <a:prstGeom prst="straightConnector1">
            <a:avLst/>
          </a:prstGeom>
          <a:ln w="190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V="1">
            <a:off x="2422105" y="5804475"/>
            <a:ext cx="1" cy="591637"/>
          </a:xfrm>
          <a:prstGeom prst="straightConnector1">
            <a:avLst/>
          </a:prstGeom>
          <a:ln w="190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6994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ounded Rectangle 58"/>
          <p:cNvSpPr/>
          <p:nvPr/>
        </p:nvSpPr>
        <p:spPr>
          <a:xfrm>
            <a:off x="5281229" y="4274876"/>
            <a:ext cx="1639486" cy="2495267"/>
          </a:xfrm>
          <a:prstGeom prst="roundRect">
            <a:avLst/>
          </a:prstGeom>
          <a:gradFill>
            <a:gsLst>
              <a:gs pos="100000">
                <a:schemeClr val="accent1">
                  <a:lumMod val="60000"/>
                  <a:lumOff val="40000"/>
                </a:schemeClr>
              </a:gs>
              <a:gs pos="50000">
                <a:schemeClr val="accent1">
                  <a:lumMod val="40000"/>
                  <a:lumOff val="60000"/>
                </a:schemeClr>
              </a:gs>
              <a:gs pos="0">
                <a:schemeClr val="accent1">
                  <a:lumMod val="20000"/>
                  <a:lumOff val="80000"/>
                </a:schemeClr>
              </a:gs>
            </a:gsLst>
            <a:lin ang="5400000" scaled="0"/>
          </a:gra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381000" y="352749"/>
            <a:ext cx="8458200" cy="3691484"/>
          </a:xfrm>
          <a:prstGeom prst="roundRect">
            <a:avLst/>
          </a:prstGeom>
          <a:gradFill>
            <a:gsLst>
              <a:gs pos="100000">
                <a:schemeClr val="accent1">
                  <a:lumMod val="60000"/>
                  <a:lumOff val="40000"/>
                </a:schemeClr>
              </a:gs>
              <a:gs pos="50000">
                <a:schemeClr val="accent1">
                  <a:lumMod val="40000"/>
                  <a:lumOff val="60000"/>
                </a:schemeClr>
              </a:gs>
              <a:gs pos="0">
                <a:schemeClr val="accent1">
                  <a:lumMod val="20000"/>
                  <a:lumOff val="80000"/>
                </a:schemeClr>
              </a:gs>
            </a:gsLst>
            <a:lin ang="5400000" scaled="0"/>
          </a:gra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Flowchart: Magnetic Disk 5"/>
          <p:cNvSpPr/>
          <p:nvPr/>
        </p:nvSpPr>
        <p:spPr>
          <a:xfrm>
            <a:off x="5533437" y="5134046"/>
            <a:ext cx="1219200" cy="542977"/>
          </a:xfrm>
          <a:prstGeom prst="flowChartMagneticDisk">
            <a:avLst/>
          </a:prstGeom>
          <a:gradFill>
            <a:gsLst>
              <a:gs pos="100000">
                <a:srgbClr val="FFFF66"/>
              </a:gs>
              <a:gs pos="50000">
                <a:srgbClr val="FFFF99"/>
              </a:gs>
              <a:gs pos="0">
                <a:srgbClr val="FFFFCC"/>
              </a:gs>
            </a:gsLst>
            <a:lin ang="5400000" scaled="0"/>
          </a:gra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Flora/Fauna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084129" y="1833659"/>
            <a:ext cx="1040070" cy="879429"/>
          </a:xfrm>
          <a:prstGeom prst="roundRect">
            <a:avLst/>
          </a:prstGeom>
          <a:gradFill>
            <a:gsLst>
              <a:gs pos="100000">
                <a:schemeClr val="accent6">
                  <a:lumMod val="60000"/>
                  <a:lumOff val="40000"/>
                </a:schemeClr>
              </a:gs>
              <a:gs pos="50000">
                <a:schemeClr val="accent6">
                  <a:lumMod val="40000"/>
                  <a:lumOff val="60000"/>
                </a:schemeClr>
              </a:gs>
              <a:gs pos="0">
                <a:schemeClr val="accent6">
                  <a:lumMod val="20000"/>
                  <a:lumOff val="80000"/>
                </a:schemeClr>
              </a:gs>
            </a:gsLst>
            <a:lin ang="5400000" scaled="0"/>
          </a:gra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Query Processing Module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7136140" y="1833659"/>
            <a:ext cx="1209822" cy="861349"/>
          </a:xfrm>
          <a:prstGeom prst="roundRect">
            <a:avLst/>
          </a:prstGeom>
          <a:gradFill>
            <a:gsLst>
              <a:gs pos="100000">
                <a:schemeClr val="accent6">
                  <a:lumMod val="60000"/>
                  <a:lumOff val="40000"/>
                </a:schemeClr>
              </a:gs>
              <a:gs pos="50000">
                <a:schemeClr val="accent6">
                  <a:lumMod val="40000"/>
                  <a:lumOff val="60000"/>
                </a:schemeClr>
              </a:gs>
              <a:gs pos="0">
                <a:schemeClr val="accent6">
                  <a:lumMod val="20000"/>
                  <a:lumOff val="80000"/>
                </a:schemeClr>
              </a:gs>
            </a:gsLst>
            <a:lin ang="5400000" scaled="0"/>
          </a:gra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Data Entry 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Module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5533984" y="1843752"/>
            <a:ext cx="1219200" cy="861348"/>
          </a:xfrm>
          <a:prstGeom prst="roundRect">
            <a:avLst/>
          </a:prstGeom>
          <a:gradFill>
            <a:gsLst>
              <a:gs pos="100000">
                <a:schemeClr val="accent6">
                  <a:lumMod val="60000"/>
                  <a:lumOff val="40000"/>
                </a:schemeClr>
              </a:gs>
              <a:gs pos="50000">
                <a:schemeClr val="accent6">
                  <a:lumMod val="40000"/>
                  <a:lumOff val="60000"/>
                </a:schemeClr>
              </a:gs>
              <a:gs pos="0">
                <a:schemeClr val="accent6">
                  <a:lumMod val="20000"/>
                  <a:lumOff val="80000"/>
                </a:schemeClr>
              </a:gs>
            </a:gsLst>
            <a:lin ang="5400000" scaled="0"/>
          </a:gra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Password 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Manager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0" name="Flowchart: Magnetic Disk 89"/>
          <p:cNvSpPr/>
          <p:nvPr/>
        </p:nvSpPr>
        <p:spPr>
          <a:xfrm>
            <a:off x="5533437" y="4397430"/>
            <a:ext cx="1219200" cy="560343"/>
          </a:xfrm>
          <a:prstGeom prst="flowChartMagneticDisk">
            <a:avLst/>
          </a:prstGeom>
          <a:gradFill>
            <a:gsLst>
              <a:gs pos="100000">
                <a:srgbClr val="FFFF66"/>
              </a:gs>
              <a:gs pos="50000">
                <a:srgbClr val="FFFF99"/>
              </a:gs>
              <a:gs pos="0">
                <a:srgbClr val="FFFFCC"/>
              </a:gs>
            </a:gsLst>
            <a:lin ang="5400000" scaled="0"/>
          </a:gra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Password</a:t>
            </a:r>
            <a:r>
              <a:rPr lang="en-US" sz="1400" dirty="0">
                <a:solidFill>
                  <a:schemeClr val="tx1"/>
                </a:solidFill>
              </a:rPr>
              <a:t>s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3942827" y="1814198"/>
            <a:ext cx="990200" cy="880811"/>
          </a:xfrm>
          <a:prstGeom prst="roundRect">
            <a:avLst/>
          </a:prstGeom>
          <a:gradFill>
            <a:gsLst>
              <a:gs pos="100000">
                <a:schemeClr val="accent6">
                  <a:lumMod val="60000"/>
                  <a:lumOff val="40000"/>
                </a:schemeClr>
              </a:gs>
              <a:gs pos="50000">
                <a:schemeClr val="accent6">
                  <a:lumMod val="40000"/>
                  <a:lumOff val="60000"/>
                </a:schemeClr>
              </a:gs>
              <a:gs pos="0">
                <a:schemeClr val="accent6">
                  <a:lumMod val="20000"/>
                  <a:lumOff val="80000"/>
                </a:schemeClr>
              </a:gs>
            </a:gsLst>
            <a:lin ang="5400000" scaled="0"/>
          </a:gra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Expanded Search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Module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719377" y="674658"/>
            <a:ext cx="7626585" cy="552157"/>
          </a:xfrm>
          <a:prstGeom prst="roundRect">
            <a:avLst/>
          </a:prstGeom>
          <a:gradFill>
            <a:gsLst>
              <a:gs pos="100000">
                <a:schemeClr val="accent6">
                  <a:lumMod val="60000"/>
                  <a:lumOff val="40000"/>
                </a:schemeClr>
              </a:gs>
              <a:gs pos="50000">
                <a:schemeClr val="accent6">
                  <a:lumMod val="40000"/>
                  <a:lumOff val="60000"/>
                </a:schemeClr>
              </a:gs>
              <a:gs pos="0">
                <a:schemeClr val="accent6">
                  <a:lumMod val="20000"/>
                  <a:lumOff val="80000"/>
                </a:schemeClr>
              </a:gs>
            </a:gsLst>
            <a:lin ang="5400000" scaled="0"/>
          </a:gra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Server Communication Module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814152" y="1368543"/>
            <a:ext cx="7903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Keywords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789977" y="1302279"/>
            <a:ext cx="6308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Query</a:t>
            </a:r>
          </a:p>
          <a:p>
            <a:r>
              <a:rPr lang="en-US" sz="1200" dirty="0" smtClean="0"/>
              <a:t>Results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828210" y="2962068"/>
            <a:ext cx="10063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Data Entry</a:t>
            </a:r>
          </a:p>
          <a:p>
            <a:r>
              <a:rPr lang="en-US" sz="1200" dirty="0" smtClean="0"/>
              <a:t>Confirmation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113058" y="2962065"/>
            <a:ext cx="4708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New</a:t>
            </a:r>
          </a:p>
          <a:p>
            <a:r>
              <a:rPr lang="en-US" sz="1200" dirty="0" smtClean="0"/>
              <a:t>Data</a:t>
            </a:r>
          </a:p>
        </p:txBody>
      </p:sp>
      <p:cxnSp>
        <p:nvCxnSpPr>
          <p:cNvPr id="44" name="Straight Arrow Connector 43"/>
          <p:cNvCxnSpPr/>
          <p:nvPr/>
        </p:nvCxnSpPr>
        <p:spPr>
          <a:xfrm flipH="1">
            <a:off x="2568998" y="1227523"/>
            <a:ext cx="1" cy="587827"/>
          </a:xfrm>
          <a:prstGeom prst="straightConnector1">
            <a:avLst/>
          </a:prstGeom>
          <a:ln w="190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V="1">
            <a:off x="2789977" y="1239783"/>
            <a:ext cx="1" cy="606844"/>
          </a:xfrm>
          <a:prstGeom prst="straightConnector1">
            <a:avLst/>
          </a:prstGeom>
          <a:ln w="190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>
            <a:off x="6071527" y="1261676"/>
            <a:ext cx="1" cy="563058"/>
          </a:xfrm>
          <a:prstGeom prst="straightConnector1">
            <a:avLst/>
          </a:prstGeom>
          <a:ln w="190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V="1">
            <a:off x="7865384" y="1229888"/>
            <a:ext cx="0" cy="584310"/>
          </a:xfrm>
          <a:prstGeom prst="straightConnector1">
            <a:avLst/>
          </a:prstGeom>
          <a:ln w="190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7619615" y="1229235"/>
            <a:ext cx="0" cy="590062"/>
          </a:xfrm>
          <a:prstGeom prst="straightConnector1">
            <a:avLst/>
          </a:prstGeom>
          <a:ln w="190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6294812" y="1253690"/>
            <a:ext cx="0" cy="571044"/>
          </a:xfrm>
          <a:prstGeom prst="straightConnector1">
            <a:avLst/>
          </a:prstGeom>
          <a:ln w="190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>
            <a:off x="2539689" y="100386"/>
            <a:ext cx="1" cy="587827"/>
          </a:xfrm>
          <a:prstGeom prst="straightConnector1">
            <a:avLst/>
          </a:prstGeom>
          <a:ln w="190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2789978" y="75618"/>
            <a:ext cx="1" cy="606844"/>
          </a:xfrm>
          <a:prstGeom prst="straightConnector1">
            <a:avLst/>
          </a:prstGeom>
          <a:ln w="190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>
            <a:off x="6079370" y="110479"/>
            <a:ext cx="1" cy="563058"/>
          </a:xfrm>
          <a:prstGeom prst="straightConnector1">
            <a:avLst/>
          </a:prstGeom>
          <a:ln w="190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7873227" y="78691"/>
            <a:ext cx="0" cy="584310"/>
          </a:xfrm>
          <a:prstGeom prst="straightConnector1">
            <a:avLst/>
          </a:prstGeom>
          <a:ln w="190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7627458" y="78038"/>
            <a:ext cx="0" cy="590062"/>
          </a:xfrm>
          <a:prstGeom prst="straightConnector1">
            <a:avLst/>
          </a:prstGeom>
          <a:ln w="190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V="1">
            <a:off x="6302655" y="102493"/>
            <a:ext cx="0" cy="571044"/>
          </a:xfrm>
          <a:prstGeom prst="straightConnector1">
            <a:avLst/>
          </a:prstGeom>
          <a:ln w="190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>
            <a:endCxn id="6" idx="4"/>
          </p:cNvCxnSpPr>
          <p:nvPr/>
        </p:nvCxnSpPr>
        <p:spPr>
          <a:xfrm rot="5400000">
            <a:off x="5841029" y="3634788"/>
            <a:ext cx="2682356" cy="859139"/>
          </a:xfrm>
          <a:prstGeom prst="bentConnector2">
            <a:avLst/>
          </a:prstGeom>
          <a:ln w="190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/>
          <p:nvPr/>
        </p:nvCxnSpPr>
        <p:spPr>
          <a:xfrm rot="5400000" flipH="1" flipV="1">
            <a:off x="5900581" y="3557706"/>
            <a:ext cx="2817409" cy="1112199"/>
          </a:xfrm>
          <a:prstGeom prst="bentConnector3">
            <a:avLst>
              <a:gd name="adj1" fmla="val -431"/>
            </a:avLst>
          </a:prstGeom>
          <a:ln w="190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/>
          <p:cNvCxnSpPr>
            <a:stCxn id="16" idx="2"/>
          </p:cNvCxnSpPr>
          <p:nvPr/>
        </p:nvCxnSpPr>
        <p:spPr>
          <a:xfrm rot="16200000" flipH="1">
            <a:off x="2664089" y="2653162"/>
            <a:ext cx="2809422" cy="2929273"/>
          </a:xfrm>
          <a:prstGeom prst="bentConnector2">
            <a:avLst/>
          </a:prstGeom>
          <a:ln w="190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Elbow Connector 71"/>
          <p:cNvCxnSpPr>
            <a:stCxn id="6" idx="2"/>
          </p:cNvCxnSpPr>
          <p:nvPr/>
        </p:nvCxnSpPr>
        <p:spPr>
          <a:xfrm rot="10800000">
            <a:off x="4610101" y="2723179"/>
            <a:ext cx="923337" cy="2682356"/>
          </a:xfrm>
          <a:prstGeom prst="bentConnector2">
            <a:avLst/>
          </a:prstGeom>
          <a:ln w="190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3117719" y="2198491"/>
            <a:ext cx="815143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H="1">
            <a:off x="3117720" y="2438400"/>
            <a:ext cx="815142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3142517" y="1921491"/>
            <a:ext cx="7903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Keywords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1814152" y="4135129"/>
            <a:ext cx="8185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Processed</a:t>
            </a:r>
          </a:p>
          <a:p>
            <a:r>
              <a:rPr lang="en-US" sz="1200" dirty="0" smtClean="0"/>
              <a:t>Query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4642755" y="4908645"/>
            <a:ext cx="5805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Query</a:t>
            </a:r>
          </a:p>
          <a:p>
            <a:r>
              <a:rPr lang="en-US" sz="1200" dirty="0" smtClean="0"/>
              <a:t>Match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3122992" y="2438528"/>
            <a:ext cx="8293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Integrated</a:t>
            </a:r>
          </a:p>
          <a:p>
            <a:r>
              <a:rPr lang="en-US" sz="1200" dirty="0" smtClean="0"/>
              <a:t>Results</a:t>
            </a:r>
          </a:p>
        </p:txBody>
      </p:sp>
      <p:cxnSp>
        <p:nvCxnSpPr>
          <p:cNvPr id="105" name="Straight Arrow Connector 104"/>
          <p:cNvCxnSpPr/>
          <p:nvPr/>
        </p:nvCxnSpPr>
        <p:spPr>
          <a:xfrm flipH="1">
            <a:off x="6071527" y="2723179"/>
            <a:ext cx="7848" cy="1684345"/>
          </a:xfrm>
          <a:prstGeom prst="straightConnector1">
            <a:avLst/>
          </a:prstGeom>
          <a:ln w="190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 flipV="1">
            <a:off x="6302655" y="2715193"/>
            <a:ext cx="0" cy="1692331"/>
          </a:xfrm>
          <a:prstGeom prst="straightConnector1">
            <a:avLst/>
          </a:prstGeom>
          <a:ln w="190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ounded Rectangle 120"/>
          <p:cNvSpPr/>
          <p:nvPr/>
        </p:nvSpPr>
        <p:spPr>
          <a:xfrm>
            <a:off x="3439606" y="4570890"/>
            <a:ext cx="808663" cy="675511"/>
          </a:xfrm>
          <a:prstGeom prst="roundRect">
            <a:avLst/>
          </a:prstGeom>
          <a:gradFill>
            <a:gsLst>
              <a:gs pos="100000">
                <a:schemeClr val="accent4">
                  <a:lumMod val="60000"/>
                  <a:lumOff val="40000"/>
                </a:schemeClr>
              </a:gs>
              <a:gs pos="50000">
                <a:schemeClr val="accent4">
                  <a:lumMod val="40000"/>
                  <a:lumOff val="60000"/>
                </a:schemeClr>
              </a:gs>
              <a:gs pos="0">
                <a:schemeClr val="accent4">
                  <a:lumMod val="20000"/>
                  <a:lumOff val="80000"/>
                </a:schemeClr>
              </a:gs>
            </a:gsLst>
            <a:lin ang="5400000" scaled="0"/>
          </a:gra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Search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Engine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26" name="Elbow Connector 125"/>
          <p:cNvCxnSpPr/>
          <p:nvPr/>
        </p:nvCxnSpPr>
        <p:spPr>
          <a:xfrm rot="5400000">
            <a:off x="3057355" y="3440459"/>
            <a:ext cx="1868075" cy="41754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Elbow Connector 130"/>
          <p:cNvCxnSpPr>
            <a:endCxn id="34" idx="2"/>
          </p:cNvCxnSpPr>
          <p:nvPr/>
        </p:nvCxnSpPr>
        <p:spPr>
          <a:xfrm rot="5400000" flipH="1" flipV="1">
            <a:off x="3256035" y="3401377"/>
            <a:ext cx="1888260" cy="475524"/>
          </a:xfrm>
          <a:prstGeom prst="bentConnector3">
            <a:avLst>
              <a:gd name="adj1" fmla="val 41805"/>
            </a:avLst>
          </a:prstGeom>
          <a:ln w="190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/>
          <p:cNvSpPr txBox="1"/>
          <p:nvPr/>
        </p:nvSpPr>
        <p:spPr>
          <a:xfrm>
            <a:off x="3932862" y="4135129"/>
            <a:ext cx="6308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Search</a:t>
            </a:r>
          </a:p>
          <a:p>
            <a:r>
              <a:rPr lang="en-US" sz="1200" dirty="0" smtClean="0"/>
              <a:t>Results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2865290" y="4112566"/>
            <a:ext cx="8960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Search</a:t>
            </a:r>
          </a:p>
          <a:p>
            <a:r>
              <a:rPr lang="en-US" sz="1200" dirty="0" smtClean="0"/>
              <a:t>Parameters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0" y="0"/>
            <a:ext cx="11887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/>
              <a:t>OWL Server</a:t>
            </a:r>
            <a:endParaRPr lang="en-US" sz="1600" b="1" dirty="0"/>
          </a:p>
        </p:txBody>
      </p:sp>
      <p:sp>
        <p:nvSpPr>
          <p:cNvPr id="144" name="TextBox 143"/>
          <p:cNvSpPr txBox="1"/>
          <p:nvPr/>
        </p:nvSpPr>
        <p:spPr>
          <a:xfrm>
            <a:off x="5620896" y="6431589"/>
            <a:ext cx="10245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/>
              <a:t>DB</a:t>
            </a:r>
            <a:r>
              <a:rPr lang="en-US" sz="1600" b="1" dirty="0"/>
              <a:t> </a:t>
            </a:r>
            <a:r>
              <a:rPr lang="en-US" sz="1600" b="1" dirty="0" smtClean="0"/>
              <a:t>Server</a:t>
            </a:r>
            <a:endParaRPr lang="en-US" sz="1600" b="1" dirty="0"/>
          </a:p>
        </p:txBody>
      </p:sp>
      <p:sp>
        <p:nvSpPr>
          <p:cNvPr id="160" name="TextBox 159"/>
          <p:cNvSpPr txBox="1"/>
          <p:nvPr/>
        </p:nvSpPr>
        <p:spPr>
          <a:xfrm>
            <a:off x="5185001" y="2949683"/>
            <a:ext cx="8865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Login</a:t>
            </a:r>
          </a:p>
          <a:p>
            <a:r>
              <a:rPr lang="en-US" sz="1200" dirty="0" smtClean="0"/>
              <a:t>Credentials</a:t>
            </a:r>
          </a:p>
        </p:txBody>
      </p:sp>
      <p:sp>
        <p:nvSpPr>
          <p:cNvPr id="161" name="TextBox 160"/>
          <p:cNvSpPr txBox="1"/>
          <p:nvPr/>
        </p:nvSpPr>
        <p:spPr>
          <a:xfrm>
            <a:off x="6302654" y="2962068"/>
            <a:ext cx="6855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Login</a:t>
            </a:r>
          </a:p>
          <a:p>
            <a:r>
              <a:rPr lang="en-US" sz="1200" dirty="0" smtClean="0"/>
              <a:t>Confirm</a:t>
            </a:r>
          </a:p>
        </p:txBody>
      </p:sp>
      <p:sp>
        <p:nvSpPr>
          <p:cNvPr id="52" name="Flowchart: Magnetic Disk 51"/>
          <p:cNvSpPr/>
          <p:nvPr/>
        </p:nvSpPr>
        <p:spPr>
          <a:xfrm>
            <a:off x="5533440" y="5824933"/>
            <a:ext cx="1219200" cy="542977"/>
          </a:xfrm>
          <a:prstGeom prst="flowChartMagneticDisk">
            <a:avLst/>
          </a:prstGeom>
          <a:gradFill>
            <a:gsLst>
              <a:gs pos="100000">
                <a:srgbClr val="FFFF66"/>
              </a:gs>
              <a:gs pos="50000">
                <a:srgbClr val="FFFF99"/>
              </a:gs>
              <a:gs pos="0">
                <a:srgbClr val="FFFFCC"/>
              </a:gs>
            </a:gsLst>
            <a:lin ang="5400000" scaled="0"/>
          </a:gra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Questions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82" name="Rounded Rectangle 81"/>
          <p:cNvSpPr/>
          <p:nvPr/>
        </p:nvSpPr>
        <p:spPr>
          <a:xfrm>
            <a:off x="719377" y="1843753"/>
            <a:ext cx="1040070" cy="892962"/>
          </a:xfrm>
          <a:prstGeom prst="roundRect">
            <a:avLst/>
          </a:prstGeom>
          <a:gradFill>
            <a:gsLst>
              <a:gs pos="100000">
                <a:schemeClr val="accent6">
                  <a:lumMod val="60000"/>
                  <a:lumOff val="40000"/>
                </a:schemeClr>
              </a:gs>
              <a:gs pos="50000">
                <a:schemeClr val="accent6">
                  <a:lumMod val="40000"/>
                  <a:lumOff val="60000"/>
                </a:schemeClr>
              </a:gs>
              <a:gs pos="0">
                <a:schemeClr val="accent6">
                  <a:lumMod val="20000"/>
                  <a:lumOff val="80000"/>
                </a:schemeClr>
              </a:gs>
            </a:gsLst>
            <a:lin ang="5400000" scaled="0"/>
          </a:gra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Question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Retrieval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Module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84" name="Straight Arrow Connector 83"/>
          <p:cNvCxnSpPr/>
          <p:nvPr/>
        </p:nvCxnSpPr>
        <p:spPr>
          <a:xfrm flipH="1">
            <a:off x="1176887" y="100386"/>
            <a:ext cx="1" cy="587827"/>
          </a:xfrm>
          <a:prstGeom prst="straightConnector1">
            <a:avLst/>
          </a:prstGeom>
          <a:ln w="190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flipV="1">
            <a:off x="1427176" y="75618"/>
            <a:ext cx="1" cy="606844"/>
          </a:xfrm>
          <a:prstGeom prst="straightConnector1">
            <a:avLst/>
          </a:prstGeom>
          <a:ln w="190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 flipH="1">
            <a:off x="1176886" y="1237221"/>
            <a:ext cx="1" cy="587827"/>
          </a:xfrm>
          <a:prstGeom prst="straightConnector1">
            <a:avLst/>
          </a:prstGeom>
          <a:ln w="190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flipV="1">
            <a:off x="1427175" y="1212453"/>
            <a:ext cx="1" cy="606844"/>
          </a:xfrm>
          <a:prstGeom prst="straightConnector1">
            <a:avLst/>
          </a:prstGeom>
          <a:ln w="190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Elbow Connector 87"/>
          <p:cNvCxnSpPr/>
          <p:nvPr/>
        </p:nvCxnSpPr>
        <p:spPr>
          <a:xfrm>
            <a:off x="1155787" y="2739616"/>
            <a:ext cx="4377650" cy="3500160"/>
          </a:xfrm>
          <a:prstGeom prst="bentConnector3">
            <a:avLst>
              <a:gd name="adj1" fmla="val -131"/>
            </a:avLst>
          </a:prstGeom>
          <a:ln w="190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Elbow Connector 90"/>
          <p:cNvCxnSpPr/>
          <p:nvPr/>
        </p:nvCxnSpPr>
        <p:spPr>
          <a:xfrm rot="10800000">
            <a:off x="1427175" y="2736716"/>
            <a:ext cx="4106265" cy="3283084"/>
          </a:xfrm>
          <a:prstGeom prst="bentConnector3">
            <a:avLst>
              <a:gd name="adj1" fmla="val 100018"/>
            </a:avLst>
          </a:prstGeom>
          <a:ln w="190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341269" y="5522508"/>
            <a:ext cx="8145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Questions</a:t>
            </a:r>
          </a:p>
          <a:p>
            <a:r>
              <a:rPr lang="en-US" sz="1200" dirty="0" smtClean="0"/>
              <a:t>Request</a:t>
            </a:r>
            <a:endParaRPr lang="en-US" sz="1200" dirty="0" smtClean="0"/>
          </a:p>
        </p:txBody>
      </p:sp>
      <p:sp>
        <p:nvSpPr>
          <p:cNvPr id="102" name="TextBox 101"/>
          <p:cNvSpPr txBox="1"/>
          <p:nvPr/>
        </p:nvSpPr>
        <p:spPr>
          <a:xfrm>
            <a:off x="1427174" y="5522507"/>
            <a:ext cx="8145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Questions</a:t>
            </a:r>
          </a:p>
          <a:p>
            <a:r>
              <a:rPr lang="en-US" sz="1200" dirty="0" smtClean="0"/>
              <a:t>List</a:t>
            </a:r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22369945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153</Words>
  <Application>Microsoft Office PowerPoint</Application>
  <PresentationFormat>On-screen Show (4:3)</PresentationFormat>
  <Paragraphs>127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>Charles River Analytics,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sharrison</dc:creator>
  <cp:lastModifiedBy>sharrison</cp:lastModifiedBy>
  <cp:revision>19</cp:revision>
  <dcterms:created xsi:type="dcterms:W3CDTF">2015-09-29T19:33:09Z</dcterms:created>
  <dcterms:modified xsi:type="dcterms:W3CDTF">2015-10-22T19:33:27Z</dcterms:modified>
</cp:coreProperties>
</file>