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34" y="-1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B1D75-4FBA-4FE4-A99F-B091FB824AAE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0F9B-6BD9-45BF-BA6B-57E072203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0F9B-6BD9-45BF-BA6B-57E0722035AE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03.11.2010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lt-schem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racket-lang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dp.org/2003-09-26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54524"/>
          </a:xfrm>
        </p:spPr>
        <p:txBody>
          <a:bodyPr/>
          <a:lstStyle/>
          <a:p>
            <a:r>
              <a:rPr lang="en-US" dirty="0" smtClean="0"/>
              <a:t>PLT-Scheme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214422"/>
            <a:ext cx="7406640" cy="128588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http://plt-scheme.org/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00166" y="2643182"/>
            <a:ext cx="7406640" cy="8545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dirty="0" smtClean="0">
                <a:hlinkClick r:id="rId4"/>
              </a:rPr>
              <a:t>http://racket-lang.org/</a:t>
            </a:r>
            <a:endParaRPr kumimoji="0" lang="ru-RU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71736" y="4143380"/>
          <a:ext cx="4429156" cy="731520"/>
        </p:xfrm>
        <a:graphic>
          <a:graphicData uri="http://schemas.openxmlformats.org/drawingml/2006/table">
            <a:tbl>
              <a:tblPr/>
              <a:tblGrid>
                <a:gridCol w="4429156"/>
              </a:tblGrid>
              <a:tr h="0">
                <a:tc>
                  <a:txBody>
                    <a:bodyPr/>
                    <a:lstStyle/>
                    <a:p>
                      <a:r>
                        <a:rPr lang="en-US" sz="4800" b="1" dirty="0"/>
                        <a:t>((( Racket )))</a:t>
                      </a:r>
                      <a:endParaRPr lang="en-US" sz="4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7410" name="Picture 2" descr="[logo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1571612"/>
            <a:ext cx="838200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 l="18750" t="9717" r="19140" b="48535"/>
          <a:stretch>
            <a:fillRect/>
          </a:stretch>
        </p:blipFill>
        <p:spPr bwMode="auto">
          <a:xfrm>
            <a:off x="1285852" y="1714488"/>
            <a:ext cx="757242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432560" y="359898"/>
            <a:ext cx="7406640" cy="85452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Загрузка с сайта</a:t>
            </a:r>
            <a:endParaRPr kumimoji="0" lang="ru-RU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Педагогические преимущества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Минималистичный</a:t>
            </a:r>
            <a:r>
              <a:rPr lang="ru-RU" dirty="0" smtClean="0"/>
              <a:t>, но очень гибкий</a:t>
            </a:r>
          </a:p>
          <a:p>
            <a:r>
              <a:rPr lang="ru-RU" dirty="0" smtClean="0"/>
              <a:t>Простой в освоении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DrRacket</a:t>
            </a:r>
            <a:r>
              <a:rPr lang="en-US" dirty="0" smtClean="0"/>
              <a:t> – </a:t>
            </a:r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байт-код и </a:t>
            </a:r>
            <a:r>
              <a:rPr lang="en-US" dirty="0" smtClean="0"/>
              <a:t>JIT</a:t>
            </a:r>
            <a:r>
              <a:rPr lang="ru-RU" dirty="0" smtClean="0"/>
              <a:t>-компиляция для исполнения на конкретном компьютере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для студентов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2586" b="54770"/>
          <a:stretch>
            <a:fillRect/>
          </a:stretch>
        </p:blipFill>
        <p:spPr bwMode="auto">
          <a:xfrm>
            <a:off x="2071670" y="1285860"/>
            <a:ext cx="5782686" cy="48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(по стандарту)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R5RS – </a:t>
            </a:r>
            <a:r>
              <a:rPr lang="ru-RU" dirty="0" smtClean="0"/>
              <a:t>новый стандарт</a:t>
            </a:r>
          </a:p>
          <a:p>
            <a:r>
              <a:rPr lang="en-US" dirty="0" smtClean="0"/>
              <a:t>R6RS – s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 – </a:t>
            </a:r>
            <a:r>
              <a:rPr lang="ru-RU" dirty="0" smtClean="0"/>
              <a:t>вычисляющая командная строка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</a:t>
            </a:r>
            <a:r>
              <a:rPr lang="en-US" dirty="0" smtClean="0"/>
              <a:t>-</a:t>
            </a:r>
            <a:r>
              <a:rPr lang="en-US" b="1" dirty="0" err="1" smtClean="0"/>
              <a:t>eval</a:t>
            </a:r>
            <a:r>
              <a:rPr lang="en-US" dirty="0" smtClean="0"/>
              <a:t>-</a:t>
            </a:r>
            <a:r>
              <a:rPr lang="en-US" b="1" dirty="0" smtClean="0"/>
              <a:t>print loop</a:t>
            </a:r>
            <a:r>
              <a:rPr lang="en-US" dirty="0" smtClean="0"/>
              <a:t> (</a:t>
            </a:r>
            <a:r>
              <a:rPr lang="en-US" b="1" dirty="0" smtClean="0"/>
              <a:t>REPL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6072230" cy="406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</a:t>
            </a:r>
            <a:r>
              <a:rPr lang="ru-RU" dirty="0" smtClean="0"/>
              <a:t>выражение это</a:t>
            </a:r>
            <a:r>
              <a:rPr lang="en-US" dirty="0" smtClean="0"/>
              <a:t>: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</a:t>
            </a:r>
            <a:r>
              <a:rPr lang="ru-RU" dirty="0" smtClean="0"/>
              <a:t>начение какого-то типа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Список </a:t>
            </a:r>
            <a:r>
              <a:rPr lang="en-US" dirty="0" smtClean="0"/>
              <a:t>S-</a:t>
            </a:r>
            <a:r>
              <a:rPr lang="ru-RU" dirty="0" smtClean="0"/>
              <a:t>выражений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Учебник, примеры, задачи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http://www.htdp.org/2003-09-26</a:t>
            </a:r>
            <a:r>
              <a:rPr lang="en-US" dirty="0" smtClean="0">
                <a:hlinkClick r:id="rId3"/>
              </a:rPr>
              <a:t>/</a:t>
            </a:r>
            <a:endParaRPr lang="ru-RU" smtClean="0"/>
          </a:p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</TotalTime>
  <Words>87</Words>
  <PresentationFormat>Экран (4:3)</PresentationFormat>
  <Paragraphs>31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PLT-Scheme</vt:lpstr>
      <vt:lpstr>Слайд 2</vt:lpstr>
      <vt:lpstr>Педагогические преимущества </vt:lpstr>
      <vt:lpstr>DrRacket – среда разработки</vt:lpstr>
      <vt:lpstr>Языки для студентов</vt:lpstr>
      <vt:lpstr>Полный (по стандарту)</vt:lpstr>
      <vt:lpstr>REPL – вычисляющая командная строка </vt:lpstr>
      <vt:lpstr>S-выражение это: </vt:lpstr>
      <vt:lpstr>Учебник, примеры, задачи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PLT-Scheme</dc:title>
  <cp:lastModifiedBy>Scvere</cp:lastModifiedBy>
  <cp:revision>15</cp:revision>
  <dcterms:modified xsi:type="dcterms:W3CDTF">2010-11-03T19:11:55Z</dcterms:modified>
</cp:coreProperties>
</file>