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3" r:id="rId3"/>
    <p:sldId id="257" r:id="rId4"/>
    <p:sldId id="258" r:id="rId5"/>
    <p:sldId id="259" r:id="rId6"/>
    <p:sldId id="260" r:id="rId7"/>
    <p:sldId id="261" r:id="rId8"/>
    <p:sldId id="262" r:id="rId9"/>
    <p:sldId id="265" r:id="rId10"/>
    <p:sldId id="264" r:id="rId11"/>
    <p:sldId id="266" r:id="rId12"/>
    <p:sldId id="267" r:id="rId13"/>
    <p:sldId id="268" r:id="rId14"/>
    <p:sldId id="269" r:id="rId15"/>
    <p:sldId id="281"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70714" autoAdjust="0"/>
  </p:normalViewPr>
  <p:slideViewPr>
    <p:cSldViewPr>
      <p:cViewPr varScale="1">
        <p:scale>
          <a:sx n="64" d="100"/>
          <a:sy n="64" d="100"/>
        </p:scale>
        <p:origin x="-16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dirty="0" smtClean="0"/>
              <a:t>" [cross each one out in turn] -- ours is a purely client-side modification, so servers don’t have to be</a:t>
            </a:r>
            <a:r>
              <a:rPr lang="en-US" baseline="0" dirty="0" smtClean="0"/>
              <a:t> set up with extra configuration</a:t>
            </a:r>
            <a:endParaRPr lang="en-US" dirty="0" smtClean="0"/>
          </a:p>
          <a:p>
            <a:r>
              <a:rPr lang="en-US" dirty="0" smtClean="0"/>
              <a:t>To participate, nor even opt-in ... [3]</a:t>
            </a:r>
          </a:p>
          <a:p>
            <a:endParaRPr lang="en-US" dirty="0" smtClean="0"/>
          </a:p>
          <a:p>
            <a:r>
              <a:rPr lang="en-US" dirty="0" smtClean="0"/>
              <a:t>Ours provides an automatic transition to P2P, so even with small files it can switch automatically, which makes it  more user-friendly [no manual intervention required] [2].</a:t>
            </a:r>
          </a:p>
          <a:p>
            <a:endParaRPr lang="en-US" dirty="0" smtClean="0"/>
          </a:p>
          <a:p>
            <a:r>
              <a:rPr lang="en-US" dirty="0" smtClean="0"/>
              <a:t>Ours uses standard client-server until this is deemed slow, so it "knows" when P2P will be faster, thus alleviating the user from having to choose whether to ignore it or not [1].</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ADD W TO THIS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more depth needed, uh guess.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change, really.  Because it</a:t>
            </a:r>
            <a:r>
              <a:rPr lang="en-US" baseline="0" dirty="0" smtClean="0"/>
              <a:t> only affected at most the first few,  because after that the server became saturated and T would always fire first.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a:t>
            </a:r>
          </a:p>
          <a:p>
            <a:endParaRPr lang="en-US" dirty="0" smtClean="0"/>
          </a:p>
          <a:p>
            <a:r>
              <a:rPr lang="en-US" dirty="0" smtClean="0"/>
              <a:t>TODO: new </a:t>
            </a:r>
            <a:r>
              <a:rPr lang="en-US" dirty="0" err="1" smtClean="0"/>
              <a:t>pic</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become</a:t>
            </a:r>
          </a:p>
          <a:p>
            <a:r>
              <a:rPr lang="en-US" baseline="0" dirty="0" smtClean="0"/>
              <a:t>A real contribution to browsing the Internet.</a:t>
            </a:r>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is slow.  It is.</a:t>
            </a:r>
          </a:p>
          <a:p>
            <a:r>
              <a:rPr lang="en-US" dirty="0" smtClean="0"/>
              <a:t>This is very frustrating to today's work flow, and annoying.</a:t>
            </a:r>
          </a:p>
          <a:p>
            <a:r>
              <a:rPr lang="en-US" dirty="0" smtClean="0"/>
              <a:t>"today's bottleneck is no longer the disk or </a:t>
            </a:r>
            <a:r>
              <a:rPr lang="en-US" dirty="0" err="1" smtClean="0"/>
              <a:t>cpu</a:t>
            </a:r>
            <a:r>
              <a:rPr lang="en-US" dirty="0" smtClean="0"/>
              <a:t>--it's the network!"</a:t>
            </a:r>
          </a:p>
          <a:p>
            <a:r>
              <a:rPr lang="en-US" dirty="0" smtClean="0"/>
              <a:t>"all this wasted bandwidth“</a:t>
            </a:r>
          </a:p>
          <a:p>
            <a:endParaRPr lang="en-US" dirty="0" smtClean="0"/>
          </a:p>
          <a:p>
            <a:r>
              <a:rPr lang="en-US" dirty="0" smtClean="0"/>
              <a:t>Add</a:t>
            </a:r>
            <a:r>
              <a:rPr lang="en-US" baseline="0" dirty="0" smtClean="0"/>
              <a:t> a graph of network speed increasing so slowly compared to processors [?]</a:t>
            </a:r>
          </a:p>
          <a:p>
            <a:endParaRPr lang="en-US" baseline="0" dirty="0" smtClean="0"/>
          </a:p>
          <a:p>
            <a:r>
              <a:rPr lang="en-US" baseline="0" dirty="0" smtClean="0"/>
              <a:t>“exacerbated by the fact that it’s quite possible that one of my co-workers just downloaded this, and if we collaborated, I could have downloaded it much faster.”</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Download manager—for me speeds things up, but</a:t>
            </a:r>
            <a:r>
              <a:rPr lang="en-US" baseline="0" dirty="0" smtClean="0"/>
              <a:t> hard to use because not integrated, also the server might run out of </a:t>
            </a:r>
            <a:r>
              <a:rPr lang="en-US" baseline="0" dirty="0" smtClean="0"/>
              <a:t>bandwidth.</a:t>
            </a:r>
            <a:endParaRPr lang="en-US" baseline="0" dirty="0" smtClean="0"/>
          </a:p>
          <a:p>
            <a:endParaRPr lang="en-US" baseline="0" dirty="0" smtClean="0"/>
          </a:p>
          <a:p>
            <a:r>
              <a:rPr lang="en-US" baseline="0" dirty="0" smtClean="0"/>
              <a:t>Adding a local proxy doesn’t help if the file hasn’t been downloaded locally already—same exact problem in many cases.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don’t need any extra servers, peers do most of the extra</a:t>
            </a:r>
            <a:r>
              <a:rPr lang="en-US" baseline="0" dirty="0" smtClean="0"/>
              <a:t> hosting.</a:t>
            </a:r>
          </a:p>
          <a:p>
            <a:endParaRPr lang="en-US" baseline="0" dirty="0" smtClean="0"/>
          </a:p>
          <a:p>
            <a:r>
              <a:rPr lang="en-US" baseline="0" dirty="0" smtClean="0"/>
              <a:t>“Melissa style” </a:t>
            </a:r>
            <a:r>
              <a:rPr lang="en-US" baseline="0" dirty="0" smtClean="0"/>
              <a:t>explanation (you download half, your friend downloads half, you share </a:t>
            </a:r>
            <a:r>
              <a:rPr lang="en-US" baseline="0" dirty="0" err="1" smtClean="0"/>
              <a:t>halfs</a:t>
            </a:r>
            <a:r>
              <a:rPr lang="en-US" baseline="0" smtClean="0"/>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 to setup, Hard to use.</a:t>
            </a:r>
          </a:p>
          <a:p>
            <a:endParaRPr lang="en-US" dirty="0" smtClean="0"/>
          </a:p>
          <a:p>
            <a:r>
              <a:rPr lang="en-US" dirty="0" smtClean="0"/>
              <a:t>There are all sorts of barriers that keep this from actually working.</a:t>
            </a:r>
          </a:p>
          <a:p>
            <a:endParaRPr lang="en-US" dirty="0" smtClean="0"/>
          </a:p>
          <a:p>
            <a:r>
              <a:rPr lang="en-US" dirty="0" smtClean="0"/>
              <a:t>TODO new slide</a:t>
            </a:r>
          </a:p>
          <a:p>
            <a:endParaRPr lang="en-US" dirty="0" smtClean="0"/>
          </a:p>
          <a:p>
            <a:r>
              <a:rPr lang="en-US" dirty="0" smtClean="0"/>
              <a:t>1) The server has to set it up per file.</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a:t>
            </a:r>
          </a:p>
          <a:p>
            <a:r>
              <a:rPr lang="en-US" baseline="0" dirty="0" smtClean="0"/>
              <a:t>Downloading the .torrent file, then waiting some time for your client to contact the tracker, get peer lists, find peers that are willing to share with you, etc.</a:t>
            </a:r>
            <a:endParaRPr lang="en-US" dirty="0" smtClean="0"/>
          </a:p>
          <a:p>
            <a:endParaRPr lang="en-US" dirty="0" smtClean="0"/>
          </a:p>
          <a:p>
            <a:r>
              <a:rPr lang="en-US" dirty="0" smtClean="0"/>
              <a:t>3) It should be ignored. Typically (at least for me), it’s slower than just downloading it with the link they provide.</a:t>
            </a:r>
          </a:p>
          <a:p>
            <a:endParaRPr lang="en-US" dirty="0" smtClean="0"/>
          </a:p>
          <a:p>
            <a:endParaRPr lang="en-US" baseline="0" dirty="0" smtClean="0"/>
          </a:p>
          <a:p>
            <a:r>
              <a:rPr lang="en-US" dirty="0" smtClean="0"/>
              <a:t>2) small files</a:t>
            </a:r>
          </a:p>
          <a:p>
            <a:endParaRPr lang="en-US" dirty="0" smtClean="0"/>
          </a:p>
          <a:p>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Technology is there but not easily accessible.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these barriers,</a:t>
            </a:r>
            <a:r>
              <a:rPr lang="en-US" baseline="0" dirty="0" smtClean="0"/>
              <a:t> few servers are setup to use </a:t>
            </a:r>
            <a:r>
              <a:rPr lang="en-US" baseline="0" dirty="0" err="1" smtClean="0"/>
              <a:t>BitTorrent</a:t>
            </a:r>
            <a:r>
              <a:rPr lang="en-US" baseline="0" dirty="0" smtClean="0"/>
              <a:t>, and many users ignore them even when they are, because of unreliable results.</a:t>
            </a:r>
          </a:p>
          <a:p>
            <a:endParaRPr lang="en-US" dirty="0" smtClean="0"/>
          </a:p>
          <a:p>
            <a:r>
              <a:rPr lang="en-US" baseline="0" dirty="0" smtClean="0"/>
              <a:t>----Some of the same:</a:t>
            </a:r>
            <a:endParaRPr lang="en-US" dirty="0" smtClean="0"/>
          </a:p>
          <a:p>
            <a:endParaRPr lang="en-US" dirty="0" smtClean="0"/>
          </a:p>
          <a:p>
            <a:r>
              <a:rPr lang="en-US" dirty="0" smtClean="0"/>
              <a:t>It would annoy the user to death with today's system to have to go and get them all manually.  Not as user-friendly</a:t>
            </a:r>
          </a:p>
          <a:p>
            <a:endParaRPr lang="en-US" dirty="0" smtClean="0"/>
          </a:p>
          <a:p>
            <a:r>
              <a:rPr lang="en-US" dirty="0" smtClean="0"/>
              <a:t>Barrier to entry: know how to use it, choose it, and it has to be fast.  Many people ignore it.</a:t>
            </a:r>
          </a:p>
          <a:p>
            <a:endParaRPr lang="en-US" dirty="0" smtClean="0"/>
          </a:p>
          <a:p>
            <a:r>
              <a:rPr lang="en-US" dirty="0" smtClean="0"/>
              <a:t>Barrier for the</a:t>
            </a:r>
            <a:r>
              <a:rPr lang="en-US" baseline="0" dirty="0" smtClean="0"/>
              <a:t> server too: setting it up.  Barrier to client: extra cost of time to download/unreliable can cause it to cost you extra time.</a:t>
            </a:r>
          </a:p>
          <a:p>
            <a:endParaRPr lang="en-US" baseline="0" dirty="0" smtClean="0"/>
          </a:p>
          <a:p>
            <a:r>
              <a:rPr lang="en-US" dirty="0" smtClean="0"/>
              <a:t>Barrier: not just the client, but you don’t know if using the client will actually be faster.  Many times it isn’t.</a:t>
            </a:r>
          </a:p>
          <a:p>
            <a:r>
              <a:rPr lang="en-US" dirty="0" smtClean="0"/>
              <a:t>And some</a:t>
            </a:r>
            <a:r>
              <a:rPr lang="en-US" baseline="0" dirty="0" smtClean="0"/>
              <a:t> sites don’t offer P2P.</a:t>
            </a:r>
          </a:p>
          <a:p>
            <a:endParaRPr lang="en-US" baseline="0" dirty="0" smtClean="0"/>
          </a:p>
          <a:p>
            <a:r>
              <a:rPr lang="en-US" baseline="0" dirty="0" smtClean="0"/>
              <a:t>How many sites actually offer you that stuff?</a:t>
            </a:r>
          </a:p>
          <a:p>
            <a:endParaRPr lang="en-US" baseline="0" dirty="0" smtClean="0"/>
          </a:p>
          <a:p>
            <a:endParaRPr lang="en-US" baseline="0" dirty="0" smtClean="0"/>
          </a:p>
          <a:p>
            <a:r>
              <a:rPr lang="en-US" dirty="0" smtClean="0"/>
              <a:t>1) should be ignored typically [it's slower (but you're never sure when), non standard, typically not integrated with normal HTTP sites--except in a few rare cases].</a:t>
            </a:r>
          </a:p>
          <a:p>
            <a:endParaRPr lang="en-US" dirty="0" smtClean="0"/>
          </a:p>
          <a:p>
            <a:r>
              <a:rPr lang="en-US" dirty="0" smtClean="0"/>
              <a:t>3) Though awesome, most servers don't allow you this option [unless they offer large popular files], as it's extra hassle, non-conventional.</a:t>
            </a:r>
          </a:p>
          <a:p>
            <a:endParaRPr lang="en-US" dirty="0" smtClean="0"/>
          </a:p>
          <a:p>
            <a:r>
              <a:rPr lang="en-US" dirty="0" smtClean="0"/>
              <a:t>[plus any other goals that are actually worth mentioning]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provide</a:t>
            </a:r>
            <a:r>
              <a:rPr lang="en-US" baseline="0" dirty="0" smtClean="0"/>
              <a:t> </a:t>
            </a:r>
            <a:r>
              <a:rPr lang="en-US" dirty="0" smtClean="0"/>
              <a:t>a</a:t>
            </a:r>
            <a:r>
              <a:rPr lang="en-US" baseline="0" dirty="0" smtClean="0"/>
              <a:t> new option for Internet users—Automatic Swarming, which aims to alleviate these problems.</a:t>
            </a:r>
          </a:p>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a:t>
            </a:r>
            <a:r>
              <a:rPr lang="en-US" dirty="0" smtClean="0"/>
              <a:t>Today’s Internet </a:t>
            </a:r>
            <a:r>
              <a:rPr lang="en-US" dirty="0" smtClean="0"/>
              <a:t>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Benefits</a:t>
            </a:r>
            <a:endParaRPr lang="en-US" dirty="0"/>
          </a:p>
        </p:txBody>
      </p:sp>
      <p:sp>
        <p:nvSpPr>
          <p:cNvPr id="3" name="Content Placeholder 2"/>
          <p:cNvSpPr>
            <a:spLocks noGrp="1"/>
          </p:cNvSpPr>
          <p:nvPr>
            <p:ph idx="1"/>
          </p:nvPr>
        </p:nvSpPr>
        <p:spPr/>
        <p:txBody>
          <a:bodyPr/>
          <a:lstStyle/>
          <a:p>
            <a:r>
              <a:rPr lang="en-US" dirty="0" smtClean="0"/>
              <a:t>Automatic transition</a:t>
            </a:r>
          </a:p>
          <a:p>
            <a:pPr lvl="1"/>
            <a:r>
              <a:rPr lang="en-US" dirty="0" smtClean="0"/>
              <a:t>Small files</a:t>
            </a:r>
          </a:p>
          <a:p>
            <a:pPr lvl="1"/>
            <a:r>
              <a:rPr lang="en-US" dirty="0" smtClean="0"/>
              <a:t>Client-server plus P2P</a:t>
            </a:r>
          </a:p>
          <a:p>
            <a:r>
              <a:rPr lang="en-US" dirty="0" smtClean="0"/>
              <a:t>Client-side protocol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4099"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533400" y="1905000"/>
            <a:ext cx="6953934" cy="43275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Peers, share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2133600"/>
            <a:ext cx="9353550" cy="3781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343400" y="2286000"/>
            <a:ext cx="5191125" cy="27622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457200" y="1600200"/>
            <a:ext cx="7479155" cy="44100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752600" y="2590800"/>
            <a:ext cx="5143500" cy="2933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err="1" smtClean="0"/>
              <a:t>wE</a:t>
            </a:r>
            <a:r>
              <a:rPr lang="en-US" sz="1800" dirty="0" smtClean="0"/>
              <a:t>\=f P'P= \ROVIDE A U966554F545DS6TFDV87654536:01 PM 4/5/20102 098YH6Ya	1W N.I </a:t>
            </a:r>
          </a:p>
          <a:p>
            <a:r>
              <a:rPr lang="en-US" sz="1800" dirty="0" smtClean="0"/>
              <a:t>Family</a:t>
            </a:r>
          </a:p>
          <a:p>
            <a:r>
              <a:rPr lang="en-US" sz="1800" dirty="0" smtClean="0"/>
              <a:t>Teachers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286000"/>
            <a:ext cx="9229725" cy="3200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Viable.</a:t>
            </a:r>
          </a:p>
          <a:p>
            <a:pPr lvl="1"/>
            <a:r>
              <a:rPr lang="en-US" dirty="0" smtClean="0"/>
              <a:t>30 x as fast for small files</a:t>
            </a:r>
          </a:p>
          <a:p>
            <a:pPr lvl="1"/>
            <a:r>
              <a:rPr lang="en-US" dirty="0" smtClean="0"/>
              <a:t>Transparent to servers</a:t>
            </a:r>
          </a:p>
          <a:p>
            <a:pPr lvl="1"/>
            <a:r>
              <a:rPr lang="en-US" dirty="0" smtClean="0"/>
              <a:t>Automatic for end users</a:t>
            </a:r>
          </a:p>
          <a:p>
            <a:pPr lvl="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a:t>
            </a:r>
            <a:r>
              <a:rPr lang="en-US" dirty="0" smtClean="0"/>
              <a:t>ptions</a:t>
            </a:r>
            <a:endParaRPr lang="en-US" dirty="0"/>
          </a:p>
        </p:txBody>
      </p:sp>
      <p:sp>
        <p:nvSpPr>
          <p:cNvPr id="3" name="Content Placeholder 2"/>
          <p:cNvSpPr>
            <a:spLocks noGrp="1"/>
          </p:cNvSpPr>
          <p:nvPr>
            <p:ph idx="1"/>
          </p:nvPr>
        </p:nvSpPr>
        <p:spPr/>
        <p:txBody>
          <a:bodyPr>
            <a:normAutofit/>
          </a:bodyPr>
          <a:lstStyle/>
          <a:p>
            <a:r>
              <a:rPr lang="en-US" dirty="0" smtClean="0"/>
              <a:t>Hit reload.</a:t>
            </a:r>
          </a:p>
          <a:p>
            <a:r>
              <a:rPr lang="en-US" dirty="0" smtClean="0"/>
              <a:t>Try somewhere else.</a:t>
            </a:r>
          </a:p>
          <a:p>
            <a:r>
              <a:rPr lang="en-US" dirty="0" smtClean="0"/>
              <a:t>Download Manager.</a:t>
            </a:r>
          </a:p>
          <a:p>
            <a:r>
              <a:rPr lang="en-US" dirty="0" smtClean="0"/>
              <a:t>Add a local proxy.</a:t>
            </a:r>
          </a:p>
          <a:p>
            <a:r>
              <a:rPr lang="en-US" dirty="0" smtClean="0"/>
              <a:t>Beg the server to change how they serve the file</a:t>
            </a:r>
            <a:r>
              <a:rPr lang="en-US"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a:t>
            </a:r>
            <a:r>
              <a:rPr lang="en-US" dirty="0" smtClean="0"/>
              <a:t>CDN</a:t>
            </a:r>
          </a:p>
          <a:p>
            <a:r>
              <a:rPr lang="en-US" dirty="0" smtClean="0"/>
              <a:t>Popular</a:t>
            </a:r>
          </a:p>
          <a:p>
            <a:r>
              <a:rPr lang="en-US" dirty="0" smtClean="0"/>
              <a:t>Flash flood</a:t>
            </a:r>
            <a:r>
              <a:rPr lang="en-US" dirty="0" smtClean="0"/>
              <a:t>.</a:t>
            </a:r>
            <a:endParaRPr lang="en-US" dirty="0" smtClean="0"/>
          </a:p>
          <a:p>
            <a:r>
              <a:rPr lang="en-US" dirty="0" smtClean="0"/>
              <a:t>Turn to P2P.</a:t>
            </a:r>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BitTorrent</a:t>
            </a:r>
            <a:r>
              <a:rPr lang="en-US" dirty="0" smtClean="0"/>
              <a:t> File.</a:t>
            </a:r>
          </a:p>
          <a:p>
            <a:r>
              <a:rPr lang="en-US" dirty="0" smtClean="0"/>
              <a:t>Host it, create tracker.</a:t>
            </a:r>
          </a:p>
          <a:p>
            <a:r>
              <a:rPr lang="en-US" dirty="0" smtClean="0"/>
              <a:t>Peers download and share</a:t>
            </a:r>
            <a:r>
              <a:rPr lang="en-US" dirty="0" smtClean="0"/>
              <a:t>.</a:t>
            </a:r>
          </a:p>
          <a:p>
            <a:r>
              <a:rPr lang="en-US" dirty="0" smtClean="0"/>
              <a:t>Works </a:t>
            </a:r>
            <a:r>
              <a:rPr lang="en-US" smtClean="0"/>
              <a:t>well sometimes.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 to get right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packrd\Desktop\fail for OO BT.jpg"/>
          <p:cNvPicPr>
            <a:picLocks noChangeAspect="1" noChangeArrowheads="1"/>
          </p:cNvPicPr>
          <p:nvPr/>
        </p:nvPicPr>
        <p:blipFill>
          <a:blip r:embed="rId3" cstate="print"/>
          <a:srcRect/>
          <a:stretch>
            <a:fillRect/>
          </a:stretch>
        </p:blipFill>
        <p:spPr bwMode="auto">
          <a:xfrm>
            <a:off x="10159" y="1149350"/>
            <a:ext cx="9133841" cy="57086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Download blocks from Peers when becomes slow.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1212</Words>
  <Application>Microsoft Office PowerPoint</Application>
  <PresentationFormat>On-screen Show (4:3)</PresentationFormat>
  <Paragraphs>175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Making Today’s Internet Faster</vt:lpstr>
      <vt:lpstr>Thanks!</vt:lpstr>
      <vt:lpstr>Fast download</vt:lpstr>
      <vt:lpstr>Slow downloads</vt:lpstr>
      <vt:lpstr>My options</vt:lpstr>
      <vt:lpstr>Server options</vt:lpstr>
      <vt:lpstr>P2P</vt:lpstr>
      <vt:lpstr>Hard to get right</vt:lpstr>
      <vt:lpstr>Automatic Swarming</vt:lpstr>
      <vt:lpstr>Automatic Swarming Benefits</vt:lpstr>
      <vt:lpstr>Monitor Download</vt:lpstr>
      <vt:lpstr>Find Peers, share</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With Large Files</vt:lpstr>
      <vt:lpstr>Conclusion</vt:lpstr>
      <vt:lpstr>Future Work</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 </cp:lastModifiedBy>
  <cp:revision>127</cp:revision>
  <dcterms:created xsi:type="dcterms:W3CDTF">2010-03-26T23:37:09Z</dcterms:created>
  <dcterms:modified xsi:type="dcterms:W3CDTF">2010-04-12T19:50:12Z</dcterms:modified>
</cp:coreProperties>
</file>