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88" r:id="rId14"/>
    <p:sldId id="265" r:id="rId15"/>
    <p:sldId id="266" r:id="rId16"/>
    <p:sldId id="267" r:id="rId17"/>
    <p:sldId id="286" r:id="rId18"/>
    <p:sldId id="285" r:id="rId19"/>
    <p:sldId id="268" r:id="rId20"/>
    <p:sldId id="269" r:id="rId21"/>
    <p:sldId id="281" r:id="rId22"/>
    <p:sldId id="270" r:id="rId23"/>
    <p:sldId id="271" r:id="rId24"/>
    <p:sldId id="272" r:id="rId25"/>
    <p:sldId id="273" r:id="rId26"/>
    <p:sldId id="274" r:id="rId27"/>
    <p:sldId id="275" r:id="rId28"/>
    <p:sldId id="276" r:id="rId29"/>
    <p:sldId id="277" r:id="rId30"/>
    <p:sldId id="278" r:id="rId31"/>
    <p:sldId id="279" r:id="rId32"/>
    <p:sldId id="289"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59660" autoAdjust="0"/>
  </p:normalViewPr>
  <p:slideViewPr>
    <p:cSldViewPr>
      <p:cViewPr varScale="1">
        <p:scale>
          <a:sx n="36" d="100"/>
          <a:sy n="36" d="100"/>
        </p:scale>
        <p:origin x="-117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Making P2P more adoptable.</a:t>
            </a:r>
          </a:p>
          <a:p>
            <a:r>
              <a:rPr lang="en-US" dirty="0" smtClean="0"/>
              <a:t>More usable.</a:t>
            </a:r>
          </a:p>
          <a:p>
            <a:r>
              <a:rPr lang="en-US" dirty="0" smtClean="0"/>
              <a:t>Useful in more situations.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 Swarming, which aims to alleviate these problems.</a:t>
            </a:r>
          </a:p>
          <a:p>
            <a:endParaRPr lang="en-US" dirty="0" smtClean="0"/>
          </a:p>
          <a:p>
            <a:r>
              <a:rPr lang="en-US" dirty="0" smtClean="0"/>
              <a:t>All areas where BT falls short.</a:t>
            </a:r>
          </a:p>
          <a:p>
            <a:endParaRPr lang="en-US" dirty="0" smtClean="0"/>
          </a:p>
          <a:p>
            <a:r>
              <a:rPr lang="en-US" dirty="0" smtClean="0"/>
              <a:t>Also: only go to P2P when necessary</a:t>
            </a:r>
            <a:r>
              <a:rPr lang="en-US" baseline="0" dirty="0" smtClean="0"/>
              <a:t> (try to be as fast as normal download).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more depth needed, uh guess.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t>
            </a:r>
            <a:r>
              <a:rPr lang="en-US" dirty="0" err="1" smtClean="0"/>
              <a:t>descr</a:t>
            </a:r>
            <a:r>
              <a:rPr lang="en-US" dirty="0" smtClean="0"/>
              <a:t>. picture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 comparison.  Show once I have a</a:t>
            </a:r>
            <a:r>
              <a:rPr lang="en-US" baseline="0" dirty="0" smtClean="0"/>
              <a:t> real graph.</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what type of loads we’re going to use (et al).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a:t>
            </a:r>
          </a:p>
          <a:p>
            <a:endParaRPr lang="en-US" dirty="0" smtClean="0"/>
          </a:p>
          <a:p>
            <a:r>
              <a:rPr lang="en-US" dirty="0" smtClean="0"/>
              <a:t>TODO: new </a:t>
            </a:r>
            <a:r>
              <a:rPr lang="en-US" dirty="0" err="1" smtClean="0"/>
              <a:t>pic</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another graph here. </a:t>
            </a:r>
            <a:r>
              <a:rPr lang="en-US" smtClean="0"/>
              <a:t>Please?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become</a:t>
            </a:r>
          </a:p>
          <a:p>
            <a:r>
              <a:rPr lang="en-US" baseline="0" dirty="0" smtClean="0"/>
              <a:t>A 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 [cross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sometimes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endParaRPr lang="en-US" dirty="0" smtClean="0"/>
          </a:p>
          <a:p>
            <a:r>
              <a:rPr lang="en-US" dirty="0" err="1" smtClean="0"/>
              <a:t>Lodo</a:t>
            </a:r>
            <a:r>
              <a:rPr lang="en-US" dirty="0" smtClean="0"/>
              <a:t>:</a:t>
            </a:r>
          </a:p>
          <a:p>
            <a:r>
              <a:rPr lang="en-US" dirty="0" smtClean="0"/>
              <a:t>Add</a:t>
            </a:r>
            <a:r>
              <a:rPr lang="en-US" baseline="0" dirty="0" smtClean="0"/>
              <a:t> a graph of </a:t>
            </a:r>
            <a:r>
              <a:rPr lang="en-US" baseline="0" dirty="0" smtClean="0"/>
              <a:t>network </a:t>
            </a:r>
            <a:r>
              <a:rPr lang="en-US" baseline="0" dirty="0" smtClean="0"/>
              <a:t>speed increasing so slowly compared to processors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bandwidth.</a:t>
            </a:r>
          </a:p>
          <a:p>
            <a:endParaRPr lang="en-US" baseline="0" dirty="0" smtClean="0"/>
          </a:p>
          <a:p>
            <a:r>
              <a:rPr lang="en-US" baseline="0" dirty="0" smtClean="0"/>
              <a:t>Adding a local proxy doesn’t help if the file hasn’t been downloaded locally already—same exact problem in many cases</a:t>
            </a:r>
            <a:r>
              <a:rPr lang="en-US" baseline="0" dirty="0" smtClean="0"/>
              <a:t>.</a:t>
            </a:r>
          </a:p>
          <a:p>
            <a:endParaRPr lang="en-US" baseline="0" dirty="0" smtClean="0"/>
          </a:p>
          <a:p>
            <a:r>
              <a:rPr lang="en-US" baseline="0" dirty="0" smtClean="0"/>
              <a:t>“Go and do something else”</a:t>
            </a:r>
          </a:p>
          <a:p>
            <a:r>
              <a:rPr lang="en-US" baseline="0" dirty="0" smtClean="0"/>
              <a:t>“Go and read your email”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add CDN </a:t>
            </a:r>
            <a:r>
              <a:rPr lang="en-US" baseline="0" dirty="0" err="1" smtClean="0"/>
              <a:t>pic</a:t>
            </a:r>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“Melissa style” explanation (you download half, your friend downloads half, you share </a:t>
            </a:r>
            <a:r>
              <a:rPr lang="en-US" baseline="0" dirty="0" err="1" smtClean="0"/>
              <a:t>halfs</a:t>
            </a:r>
            <a:r>
              <a:rPr lang="en-US" baseline="0" dirty="0" smtClean="0"/>
              <a:t>).</a:t>
            </a:r>
          </a:p>
          <a:p>
            <a:endParaRPr lang="en-US" dirty="0" smtClean="0"/>
          </a:p>
          <a:p>
            <a:r>
              <a:rPr lang="en-US" dirty="0" smtClean="0"/>
              <a:t>You </a:t>
            </a:r>
            <a:r>
              <a:rPr lang="en-US" dirty="0" smtClean="0"/>
              <a:t>don’t need any extra servers, peers do most of the extra</a:t>
            </a:r>
            <a:r>
              <a:rPr lang="en-US" baseline="0" dirty="0" smtClean="0"/>
              <a:t> hosting.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Bram: “When I created </a:t>
            </a:r>
            <a:r>
              <a:rPr lang="en-US" sz="1200" b="1" i="0" kern="1200" dirty="0" err="1" smtClean="0">
                <a:solidFill>
                  <a:schemeClr val="tx1"/>
                </a:solidFill>
                <a:latin typeface="+mn-lt"/>
                <a:ea typeface="+mn-ea"/>
                <a:cs typeface="+mn-cs"/>
              </a:rPr>
              <a:t>BitTorrent</a:t>
            </a:r>
            <a:r>
              <a:rPr lang="en-US" sz="1200" b="1" i="0" kern="1200" dirty="0" smtClean="0">
                <a:solidFill>
                  <a:schemeClr val="tx1"/>
                </a:solidFill>
                <a:latin typeface="+mn-lt"/>
                <a:ea typeface="+mn-ea"/>
                <a:cs typeface="+mn-cs"/>
              </a:rPr>
              <a:t> in 2001, my mission was to solve the problem every website has when distributing large, popular files”</a:t>
            </a:r>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Unknown value to the administrator—its typical value is for large popular files, so if you don’t have</a:t>
            </a:r>
            <a:r>
              <a:rPr lang="en-US" baseline="0" dirty="0" smtClean="0"/>
              <a:t> any of those, it’s not worth it.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annoying for small files because it is so manual.</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 downloading the .torrent file, then waiting some time for your client to contact the tracker, get peer lists, find peers that are willing to share with you, etc.</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many sites actually offer you that stuff?</a:t>
            </a:r>
          </a:p>
          <a:p>
            <a:endParaRPr lang="en-US" dirty="0" smtClean="0"/>
          </a:p>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Fast enough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a:t>
            </a:r>
            <a:r>
              <a:rPr lang="en-US" dirty="0" smtClean="0"/>
              <a:t>setup/time per file.</a:t>
            </a:r>
          </a:p>
          <a:p>
            <a:pPr lvl="2"/>
            <a:r>
              <a:rPr lang="en-US" dirty="0" smtClean="0"/>
              <a:t>Small files</a:t>
            </a:r>
            <a:endParaRPr lang="en-US" dirty="0" smtClean="0"/>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endParaRPr lang="en-US" dirty="0" smtClean="0"/>
          </a:p>
          <a:p>
            <a:pPr lvl="2"/>
            <a:r>
              <a:rPr lang="en-US" dirty="0" smtClean="0"/>
              <a:t>Costs </a:t>
            </a:r>
            <a:r>
              <a:rPr lang="en-US" dirty="0" smtClean="0"/>
              <a:t>time</a:t>
            </a:r>
          </a:p>
          <a:p>
            <a:pPr lvl="1"/>
            <a:r>
              <a:rPr lang="en-US" dirty="0" smtClean="0"/>
              <a:t>Not </a:t>
            </a:r>
            <a:r>
              <a:rPr lang="en-US" dirty="0" smtClean="0"/>
              <a:t>available</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a:t>
            </a:r>
            <a:r>
              <a:rPr lang="en-US" dirty="0" smtClean="0"/>
              <a:t>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a:t>
            </a:r>
          </a:p>
          <a:p>
            <a:r>
              <a:rPr lang="en-US" dirty="0" smtClean="0"/>
              <a:t>Clients aren’t configured to use HTTP.</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a:t>
            </a:r>
          </a:p>
          <a:p>
            <a:r>
              <a:rPr lang="en-US" dirty="0" smtClean="0"/>
              <a:t>Easy on the clients.</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a:t>
            </a:r>
            <a:r>
              <a:rPr lang="en-US" dirty="0" smtClean="0"/>
              <a:t>to-Peer download if it becomes slow.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dirty="0" smtClean="0"/>
              <a:t>T starts immediately.</a:t>
            </a:r>
          </a:p>
          <a:p>
            <a:r>
              <a:rPr lang="en-US" dirty="0" smtClean="0"/>
              <a:t>R is calculated W seconds after T</a:t>
            </a:r>
          </a:p>
          <a:p>
            <a:r>
              <a:rPr lang="en-US" dirty="0" smtClean="0"/>
              <a:t>Redundant DHT keys.</a:t>
            </a:r>
          </a:p>
          <a:p>
            <a:r>
              <a:rPr lang="en-US" dirty="0" smtClean="0"/>
              <a:t>Polls on lack of peers (1s)</a:t>
            </a:r>
          </a:p>
          <a:p>
            <a:pPr lvl="1"/>
            <a:r>
              <a:rPr lang="en-US" dirty="0" smtClean="0"/>
              <a:t>Downloads block from origin</a:t>
            </a:r>
          </a:p>
          <a:p>
            <a:r>
              <a:rPr lang="en-US" dirty="0" smtClean="0"/>
              <a:t>Last </a:t>
            </a:r>
            <a:r>
              <a:rPr lang="en-US" dirty="0" smtClean="0"/>
              <a:t>block problem</a:t>
            </a:r>
          </a:p>
          <a:p>
            <a:endParaRPr lang="en-US" dirty="0" smtClean="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4953000" y="4191000"/>
            <a:ext cx="3982134" cy="247813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err="1" smtClean="0"/>
              <a:t>PlanetLab</a:t>
            </a:r>
            <a:endParaRPr lang="en-US" dirty="0" smtClean="0"/>
          </a:p>
          <a:p>
            <a:r>
              <a:rPr lang="en-US" dirty="0" smtClean="0"/>
              <a:t>Private </a:t>
            </a:r>
            <a:r>
              <a:rPr lang="en-US" dirty="0" err="1" smtClean="0"/>
              <a:t>OpenDHT</a:t>
            </a:r>
            <a:endParaRPr lang="en-US" dirty="0" smtClean="0"/>
          </a:p>
          <a:p>
            <a:r>
              <a:rPr lang="en-US" dirty="0" smtClean="0"/>
              <a:t>BYU server </a:t>
            </a:r>
          </a:p>
          <a:p>
            <a:pPr lvl="1"/>
            <a:r>
              <a:rPr lang="en-US" dirty="0" smtClean="0"/>
              <a:t>256 KB/s</a:t>
            </a:r>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000500" y="1447800"/>
            <a:ext cx="5143500" cy="25717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a:t>
            </a:r>
            <a:r>
              <a:rPr lang="en-US" dirty="0" smtClean="0"/>
              <a:t>files</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protocol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a:xfrm>
            <a:off x="457200" y="4038600"/>
            <a:ext cx="8229600" cy="2087563"/>
          </a:xfrm>
        </p:spPr>
        <p:txBody>
          <a:bodyPr/>
          <a:lstStyle/>
          <a:p>
            <a:r>
              <a:rPr lang="en-US" dirty="0" smtClean="0"/>
              <a:t>Frustration</a:t>
            </a:r>
          </a:p>
          <a:p>
            <a:r>
              <a:rPr lang="en-US" dirty="0" smtClean="0"/>
              <a:t>Wasted bandwidth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else.</a:t>
            </a:r>
          </a:p>
          <a:p>
            <a:r>
              <a:rPr lang="en-US" dirty="0" smtClean="0"/>
              <a:t>Download Manager.</a:t>
            </a:r>
          </a:p>
          <a:p>
            <a:r>
              <a:rPr lang="en-US" dirty="0" smtClean="0"/>
              <a:t>Add a local proxy.</a:t>
            </a:r>
          </a:p>
          <a:p>
            <a:r>
              <a:rPr lang="en-US" dirty="0" smtClean="0"/>
              <a:t>Beg the server to change how they serve the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r>
              <a:rPr lang="en-US" dirty="0" smtClean="0"/>
              <a:t>Popular</a:t>
            </a:r>
          </a:p>
          <a:p>
            <a:r>
              <a:rPr lang="en-US" dirty="0" smtClean="0"/>
              <a:t>Flash flood</a:t>
            </a:r>
            <a:r>
              <a:rPr lang="en-US" dirty="0" smtClean="0"/>
              <a:t>.</a:t>
            </a:r>
            <a:endParaRPr lang="en-US" dirty="0" smtClean="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fails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00200"/>
            <a:ext cx="8229600" cy="218816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create tracker.</a:t>
            </a:r>
          </a:p>
          <a:p>
            <a:r>
              <a:rPr lang="en-US" dirty="0" smtClean="0"/>
              <a:t>Peers download and </a:t>
            </a:r>
            <a:r>
              <a:rPr lang="en-US" dirty="0" smtClean="0"/>
              <a:t>share blocks.</a:t>
            </a:r>
            <a:endParaRPr lang="en-US" dirty="0" smtClean="0"/>
          </a:p>
          <a:p>
            <a:r>
              <a:rPr lang="en-US" dirty="0" smtClean="0"/>
              <a:t>Works well </a:t>
            </a:r>
            <a:r>
              <a:rPr lang="en-US" dirty="0" smtClean="0"/>
              <a:t>for large popular 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1219</Words>
  <Application>Microsoft Office PowerPoint</Application>
  <PresentationFormat>On-screen Show (4:3)</PresentationFormat>
  <Paragraphs>212</Paragraphs>
  <Slides>33</Slides>
  <Notes>30</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Thanks!</vt:lpstr>
      <vt:lpstr>Thesis</vt:lpstr>
      <vt:lpstr>Fast download</vt:lpstr>
      <vt:lpstr>Slow downloads</vt:lpstr>
      <vt:lpstr>User options</vt:lpstr>
      <vt:lpstr>Server options</vt:lpstr>
      <vt:lpstr>CDN fails</vt:lpstr>
      <vt:lpstr>Turn to P2P</vt:lpstr>
      <vt:lpstr>BitTorrent fails</vt:lpstr>
      <vt:lpstr>BitTorrent fails</vt:lpstr>
      <vt:lpstr>BitTorrent can Fail</vt:lpstr>
      <vt:lpstr>Automatic Swarming -- Goals</vt:lpstr>
      <vt:lpstr>Automatic Swarming</vt:lpstr>
      <vt:lpstr>Monitor Download</vt:lpstr>
      <vt:lpstr>Find Peers, share</vt:lpstr>
      <vt:lpstr>Details</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Automatic Swarming Benefits</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Roger Pack</cp:lastModifiedBy>
  <cp:revision>285</cp:revision>
  <dcterms:created xsi:type="dcterms:W3CDTF">2010-03-26T23:37:09Z</dcterms:created>
  <dcterms:modified xsi:type="dcterms:W3CDTF">2010-04-13T03:45:00Z</dcterms:modified>
</cp:coreProperties>
</file>