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32" autoAdjust="0"/>
  </p:normalViewPr>
  <p:slideViewPr>
    <p:cSldViewPr>
      <p:cViewPr varScale="1">
        <p:scale>
          <a:sx n="86" d="100"/>
          <a:sy n="86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6D637-6924-4A4F-8550-0E64EF887888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85767-B34F-4122-8642-98229640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server can’t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options do you have?</a:t>
            </a:r>
          </a:p>
          <a:p>
            <a:endParaRPr lang="en-US" dirty="0" smtClean="0"/>
          </a:p>
          <a:p>
            <a:r>
              <a:rPr lang="en-US" dirty="0" smtClean="0"/>
              <a:t>Go and do something else.</a:t>
            </a:r>
          </a:p>
          <a:p>
            <a:endParaRPr lang="en-US" dirty="0" smtClean="0"/>
          </a:p>
          <a:p>
            <a:r>
              <a:rPr lang="en-US" dirty="0" smtClean="0"/>
              <a:t>Add</a:t>
            </a:r>
            <a:r>
              <a:rPr lang="en-US" baseline="0" dirty="0" smtClean="0"/>
              <a:t> a graph of network speed increasing so slowly compared to processors [?]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manager—for me speeds things up, but</a:t>
            </a:r>
            <a:r>
              <a:rPr lang="en-US" baseline="0" dirty="0" smtClean="0"/>
              <a:t> hard to use because not integrated, also the server might run out </a:t>
            </a:r>
            <a:r>
              <a:rPr lang="en-US" baseline="0" smtClean="0"/>
              <a:t>of bandwidth.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servers closer to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pictures</a:t>
            </a:r>
          </a:p>
          <a:p>
            <a:endParaRPr lang="en-US" dirty="0" smtClean="0"/>
          </a:p>
          <a:p>
            <a:r>
              <a:rPr lang="en-US" dirty="0" smtClean="0"/>
              <a:t>Barrier: not just the client, but you don’t know if using the client will actually be faster.  Many times it isn’t.</a:t>
            </a:r>
          </a:p>
          <a:p>
            <a:r>
              <a:rPr lang="en-US" dirty="0" smtClean="0"/>
              <a:t>And some</a:t>
            </a:r>
            <a:r>
              <a:rPr lang="en-US" baseline="0" dirty="0" smtClean="0"/>
              <a:t> sites don’t offer P2P.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Technology is there but not easily accessible.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sites actually offer you that stuff?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Barrier to entry: know how to use it, choose it, and it has to be fast.  Many people ignore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135E-287C-4591-8C88-153CD277EA84}" type="datetimeFigureOut">
              <a:rPr lang="en-US" smtClean="0"/>
              <a:pPr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Downloading Faster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/>
          <a:lstStyle/>
          <a:p>
            <a:r>
              <a:rPr lang="en-US" dirty="0" smtClean="0"/>
              <a:t>(Automatic </a:t>
            </a:r>
            <a:r>
              <a:rPr lang="en-US" dirty="0"/>
              <a:t>Transition To Peer-to-Peer </a:t>
            </a:r>
            <a:r>
              <a:rPr lang="en-US" dirty="0" smtClean="0"/>
              <a:t>Download)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packrd\Desktop\more_speed_small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555567" cy="4476750"/>
          </a:xfrm>
          <a:prstGeom prst="rect">
            <a:avLst/>
          </a:prstGeom>
          <a:noFill/>
        </p:spPr>
      </p:pic>
      <p:pic>
        <p:nvPicPr>
          <p:cNvPr id="1028" name="Picture 4" descr="C:\Users\packrd\AppData\Local\Microsoft\Windows\Temporary Internet Files\Content.IE5\I9QEYR76\MCj044064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Slow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8442145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471488"/>
            <a:ext cx="919162" cy="88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Hit reload.</a:t>
            </a:r>
          </a:p>
          <a:p>
            <a:r>
              <a:rPr lang="en-US" dirty="0" smtClean="0"/>
              <a:t>Go somewhere else.</a:t>
            </a:r>
          </a:p>
          <a:p>
            <a:r>
              <a:rPr lang="en-US" dirty="0" smtClean="0"/>
              <a:t>Download Manager.</a:t>
            </a:r>
          </a:p>
          <a:p>
            <a:r>
              <a:rPr lang="en-US" dirty="0" smtClean="0"/>
              <a:t>Add a local proxy.</a:t>
            </a:r>
          </a:p>
          <a:p>
            <a:r>
              <a:rPr lang="en-US" dirty="0" smtClean="0"/>
              <a:t>New internet connection.</a:t>
            </a:r>
          </a:p>
          <a:p>
            <a:r>
              <a:rPr lang="en-US" dirty="0" smtClean="0"/>
              <a:t>Beg the server to change how they serve the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now give </a:t>
            </a:r>
            <a:r>
              <a:rPr lang="en-US" smtClean="0"/>
              <a:t>you another option.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more servers/move</a:t>
            </a:r>
          </a:p>
          <a:p>
            <a:r>
              <a:rPr lang="en-US" dirty="0" smtClean="0"/>
              <a:t>CDN</a:t>
            </a:r>
          </a:p>
          <a:p>
            <a:r>
              <a:rPr lang="en-US" dirty="0" smtClean="0"/>
              <a:t>Buy more bandwidth.</a:t>
            </a:r>
          </a:p>
          <a:p>
            <a:r>
              <a:rPr lang="en-US" dirty="0" smtClean="0"/>
              <a:t>Turn to P2P.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BitTorrent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Host it, with tracker.</a:t>
            </a:r>
          </a:p>
          <a:p>
            <a:r>
              <a:rPr lang="en-US" dirty="0" smtClean="0"/>
              <a:t>Peers share.</a:t>
            </a:r>
          </a:p>
          <a:p>
            <a:r>
              <a:rPr lang="en-US" dirty="0" smtClean="0"/>
              <a:t>Barrier to 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ackrd\Desktop\fail for OO B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9" y="1149350"/>
            <a:ext cx="9133841" cy="570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229</Words>
  <Application>Microsoft Office PowerPoint</Application>
  <PresentationFormat>On-screen Show (4:3)</PresentationFormat>
  <Paragraphs>46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to Make Downloading Faster</vt:lpstr>
      <vt:lpstr>Fast download</vt:lpstr>
      <vt:lpstr>Slow downloads</vt:lpstr>
      <vt:lpstr>Options</vt:lpstr>
      <vt:lpstr>Server options</vt:lpstr>
      <vt:lpstr>P2P</vt:lpstr>
      <vt:lpstr>Hard</vt:lpstr>
    </vt:vector>
  </TitlesOfParts>
  <Company>LDS Church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the Internet Faster</dc:title>
  <dc:creator>packrd</dc:creator>
  <cp:lastModifiedBy>packrd</cp:lastModifiedBy>
  <cp:revision>26</cp:revision>
  <dcterms:created xsi:type="dcterms:W3CDTF">2010-03-26T23:37:09Z</dcterms:created>
  <dcterms:modified xsi:type="dcterms:W3CDTF">2010-04-01T20:37:53Z</dcterms:modified>
</cp:coreProperties>
</file>