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99889-8776-4E37-B6FA-9293828F4423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A6F7354-1DEA-4F07-8006-C59B2D7954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 err="1" smtClean="0"/>
              <a:t>Muyeedul</a:t>
            </a:r>
            <a:r>
              <a:rPr lang="en-US" sz="3400" dirty="0" smtClean="0"/>
              <a:t> Hoque</a:t>
            </a:r>
          </a:p>
          <a:p>
            <a:r>
              <a:rPr lang="en-US" sz="3400" dirty="0" smtClean="0"/>
              <a:t>Georgi Kardzhaliyski</a:t>
            </a:r>
          </a:p>
          <a:p>
            <a:r>
              <a:rPr lang="en-US" sz="3400" dirty="0" smtClean="0"/>
              <a:t>Shahbaz Soofi</a:t>
            </a:r>
          </a:p>
          <a:p>
            <a:endParaRPr lang="en-US" dirty="0" smtClean="0"/>
          </a:p>
          <a:p>
            <a:r>
              <a:rPr lang="en-US" dirty="0" smtClean="0"/>
              <a:t>MIS 3720</a:t>
            </a:r>
            <a:endParaRPr lang="en-US" dirty="0"/>
          </a:p>
          <a:p>
            <a:r>
              <a:rPr lang="en-US" sz="2600" dirty="0" smtClean="0"/>
              <a:t>October 5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, 2012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GMS Database Consulting,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Industry: Customer Service</a:t>
            </a:r>
          </a:p>
          <a:p>
            <a:pPr marL="0" indent="0">
              <a:buNone/>
            </a:pPr>
            <a:r>
              <a:rPr lang="en-US" dirty="0" smtClean="0"/>
              <a:t>Company: WPI Technology Helpdesk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centralized database for tickets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organized way of tracking which employees worked on what tickets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meaningful data on queues, tickets per month, times at which tickets were logged, etc. </a:t>
            </a:r>
          </a:p>
        </p:txBody>
      </p:sp>
    </p:spTree>
    <p:extLst>
      <p:ext uri="{BB962C8B-B14F-4D97-AF65-F5344CB8AC3E}">
        <p14:creationId xmlns:p14="http://schemas.microsoft.com/office/powerpoint/2010/main" val="9707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Created a database that includes:</a:t>
            </a:r>
          </a:p>
          <a:p>
            <a:pPr lvl="2"/>
            <a:r>
              <a:rPr lang="en-US" sz="2700" dirty="0" smtClean="0"/>
              <a:t>Which employee(s) worked on a ticket</a:t>
            </a:r>
          </a:p>
          <a:p>
            <a:pPr lvl="2"/>
            <a:r>
              <a:rPr lang="en-US" sz="2700" dirty="0" smtClean="0"/>
              <a:t>Queue times</a:t>
            </a:r>
          </a:p>
          <a:p>
            <a:pPr lvl="2"/>
            <a:r>
              <a:rPr lang="en-US" sz="2700" dirty="0" smtClean="0"/>
              <a:t>Ticket description</a:t>
            </a:r>
          </a:p>
          <a:p>
            <a:pPr lvl="2"/>
            <a:r>
              <a:rPr lang="en-US" sz="2700" dirty="0" smtClean="0"/>
              <a:t>Time a ticket is logged into the database</a:t>
            </a:r>
          </a:p>
          <a:p>
            <a:pPr lvl="2"/>
            <a:r>
              <a:rPr lang="en-US" sz="2700" dirty="0" smtClean="0"/>
              <a:t>If ticket was received by e-mail, phone, or walk-in</a:t>
            </a:r>
          </a:p>
          <a:p>
            <a:pPr marL="457200" lvl="2" indent="-45720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Key Features:</a:t>
            </a:r>
          </a:p>
          <a:p>
            <a:pPr lvl="2"/>
            <a:r>
              <a:rPr lang="en-US" sz="2700" dirty="0" smtClean="0"/>
              <a:t>Database Maintenance (ability to view and modify)</a:t>
            </a:r>
          </a:p>
          <a:p>
            <a:pPr lvl="2"/>
            <a:r>
              <a:rPr lang="en-US" sz="2700" dirty="0" smtClean="0"/>
              <a:t>Reporting (view meaningful metrics)</a:t>
            </a:r>
          </a:p>
          <a:p>
            <a:pPr lvl="2"/>
            <a:r>
              <a:rPr lang="en-US" sz="2700" dirty="0" smtClean="0"/>
              <a:t>Online Dashboard to monitor trends (by month, issue, etc.)</a:t>
            </a:r>
          </a:p>
          <a:p>
            <a:pPr lvl="2"/>
            <a:endParaRPr lang="en-US" sz="2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847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View employees, modify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Add a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Use online dashboard </a:t>
            </a:r>
            <a:r>
              <a:rPr lang="en-US" sz="4000" dirty="0" smtClean="0"/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Export Reports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Analyze </a:t>
            </a:r>
            <a:r>
              <a:rPr lang="en-US" sz="4000" dirty="0" smtClean="0"/>
              <a:t>reports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9067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</TotalTime>
  <Words>156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GMS Database Consulting, Inc.</vt:lpstr>
      <vt:lpstr>Problem Description</vt:lpstr>
      <vt:lpstr>Our Solution</vt:lpstr>
      <vt:lpstr>Entity-Relationship Diagram</vt:lpstr>
      <vt:lpstr>Database User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GMS Database Consulting, Inc.</dc:title>
  <dc:creator>Shahbaz</dc:creator>
  <cp:lastModifiedBy>Muyeed</cp:lastModifiedBy>
  <cp:revision>16</cp:revision>
  <dcterms:created xsi:type="dcterms:W3CDTF">2012-10-05T06:19:22Z</dcterms:created>
  <dcterms:modified xsi:type="dcterms:W3CDTF">2012-10-05T08:21:49Z</dcterms:modified>
</cp:coreProperties>
</file>