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63" r:id="rId5"/>
    <p:sldId id="264" r:id="rId6"/>
    <p:sldId id="266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22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6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948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597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27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5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20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1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63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5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03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4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900550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LOL</a:t>
            </a:r>
            <a:r>
              <a:rPr lang="ko-KR" altLang="en-US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승부 예측 시스템</a:t>
            </a:r>
            <a:r>
              <a: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MOBLE. Shin Won </a:t>
            </a:r>
            <a:r>
              <a:rPr lang="en-US" altLang="ko-KR" sz="11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Jin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641000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180059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336476" y="630009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8072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LOL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승부 예측 시스템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MOBLE. Shin Won </a:t>
            </a:r>
            <a:r>
              <a:rPr lang="en-US" altLang="ko-KR" sz="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Jin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25CC204-E882-4CB5-82F7-6B033CDE85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5" y="1733779"/>
            <a:ext cx="2527822" cy="4493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AECCFC-870D-49D7-8145-87EECD074D99}"/>
              </a:ext>
            </a:extLst>
          </p:cNvPr>
          <p:cNvSpPr txBox="1"/>
          <p:nvPr/>
        </p:nvSpPr>
        <p:spPr>
          <a:xfrm>
            <a:off x="5646197" y="2733812"/>
            <a:ext cx="428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적팀의</a:t>
            </a:r>
            <a:r>
              <a:rPr lang="ko-KR" altLang="en-US" dirty="0"/>
              <a:t> 조합을 위에 배치한다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90C13E-BB26-44EA-AEB7-52648CDD7193}"/>
              </a:ext>
            </a:extLst>
          </p:cNvPr>
          <p:cNvSpPr/>
          <p:nvPr/>
        </p:nvSpPr>
        <p:spPr>
          <a:xfrm>
            <a:off x="5646197" y="1684466"/>
            <a:ext cx="3659727" cy="806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사용법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0A39CB-BC32-47AE-B8B3-8A0AD5240DFB}"/>
              </a:ext>
            </a:extLst>
          </p:cNvPr>
          <p:cNvSpPr txBox="1"/>
          <p:nvPr/>
        </p:nvSpPr>
        <p:spPr>
          <a:xfrm>
            <a:off x="5637319" y="3682423"/>
            <a:ext cx="428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우리팀의</a:t>
            </a:r>
            <a:r>
              <a:rPr lang="ko-KR" altLang="en-US" dirty="0"/>
              <a:t> 조합을 아래에 배치한다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481772-9961-4D54-8064-75C18F61C1FA}"/>
              </a:ext>
            </a:extLst>
          </p:cNvPr>
          <p:cNvSpPr txBox="1"/>
          <p:nvPr/>
        </p:nvSpPr>
        <p:spPr>
          <a:xfrm>
            <a:off x="5646197" y="4720808"/>
            <a:ext cx="428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가운데 버튼을 누른다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336476" y="630009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8072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LOL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승부 예측 시스템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MOBLE. Shin Won </a:t>
            </a:r>
            <a:r>
              <a:rPr lang="en-US" altLang="ko-KR" sz="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Jin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5F4EB85-6441-4983-B42E-8BFA6B986B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00" y="1735200"/>
            <a:ext cx="2527200" cy="4492800"/>
          </a:xfrm>
          <a:prstGeom prst="rect">
            <a:avLst/>
          </a:prstGeom>
        </p:spPr>
      </p:pic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2266B1CD-B966-4C14-95A8-11ECB1BB5F47}"/>
              </a:ext>
            </a:extLst>
          </p:cNvPr>
          <p:cNvSpPr/>
          <p:nvPr/>
        </p:nvSpPr>
        <p:spPr>
          <a:xfrm>
            <a:off x="7534275" y="3257550"/>
            <a:ext cx="1609725" cy="342900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36710-D3D5-485D-AEB2-522955D2A717}"/>
              </a:ext>
            </a:extLst>
          </p:cNvPr>
          <p:cNvSpPr txBox="1"/>
          <p:nvPr/>
        </p:nvSpPr>
        <p:spPr>
          <a:xfrm>
            <a:off x="8542264" y="2591080"/>
            <a:ext cx="138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58297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336476" y="630009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8072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LOL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승부 예측 시스템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MOBLE. Shin Won </a:t>
            </a:r>
            <a:r>
              <a:rPr lang="en-US" altLang="ko-KR" sz="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Jin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5F4EB85-6441-4983-B42E-8BFA6B986B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00" y="1735200"/>
            <a:ext cx="2527200" cy="4492800"/>
          </a:xfrm>
          <a:prstGeom prst="rect">
            <a:avLst/>
          </a:prstGeom>
        </p:spPr>
      </p:pic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2266B1CD-B966-4C14-95A8-11ECB1BB5F47}"/>
              </a:ext>
            </a:extLst>
          </p:cNvPr>
          <p:cNvSpPr/>
          <p:nvPr/>
        </p:nvSpPr>
        <p:spPr>
          <a:xfrm>
            <a:off x="7534275" y="3257550"/>
            <a:ext cx="1609725" cy="342900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36710-D3D5-485D-AEB2-522955D2A717}"/>
              </a:ext>
            </a:extLst>
          </p:cNvPr>
          <p:cNvSpPr txBox="1"/>
          <p:nvPr/>
        </p:nvSpPr>
        <p:spPr>
          <a:xfrm>
            <a:off x="8542264" y="2591080"/>
            <a:ext cx="138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63159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336476" y="630009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8072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LOL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승부 예측 시스템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MOBLE. Shin Won </a:t>
            </a:r>
            <a:r>
              <a:rPr lang="en-US" altLang="ko-KR" sz="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Jin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9936710-D3D5-485D-AEB2-522955D2A717}"/>
              </a:ext>
            </a:extLst>
          </p:cNvPr>
          <p:cNvSpPr txBox="1"/>
          <p:nvPr/>
        </p:nvSpPr>
        <p:spPr>
          <a:xfrm>
            <a:off x="7713588" y="2359863"/>
            <a:ext cx="3181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패배 시 결과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2BA74-8611-440F-9D73-3BC815BD4E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200" y="1735200"/>
            <a:ext cx="2527200" cy="44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6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LOL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승부 예측 시스템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746784" y="2082029"/>
            <a:ext cx="2476464" cy="2476464"/>
          </a:xfrm>
          <a:prstGeom prst="ellipse">
            <a:avLst/>
          </a:prstGeom>
          <a:solidFill>
            <a:srgbClr val="967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감사합니다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389149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76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10_Office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moble</cp:lastModifiedBy>
  <cp:revision>5</cp:revision>
  <dcterms:created xsi:type="dcterms:W3CDTF">2020-08-17T03:45:59Z</dcterms:created>
  <dcterms:modified xsi:type="dcterms:W3CDTF">2020-08-20T08:24:38Z</dcterms:modified>
</cp:coreProperties>
</file>