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vm" ContentType="image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2" y="-13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52F5531-AA95-45AB-AE0F-1011ABE9F87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31296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856499-A37B-4407-8239-2E3D9084DF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7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793828-0DB5-4989-AC81-4657E06F6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7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505FD4-E80A-4DB7-9D12-B542E65DDB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139E62-08BB-44EE-9362-E85CBA4134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9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625146-0997-441B-94AA-AFA5AD1FBC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86B390-ACCC-4590-9AF5-31D48864EE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B0F879-245E-457A-B19E-B19A86F7C6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8A61D1-CF21-44B1-ADD6-F79CE329E6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6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6AAF5D-D714-4969-814A-D31F7452CC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B98AF7-39F8-4F99-96D3-ACD050C5C1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E99B4-EED4-49A3-99B8-868C58E636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716786-762E-4A47-B8EA-0B4152BC0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A76A266-9C66-489E-A22F-5D473EC3F8E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m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m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m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m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m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5543280"/>
            <a:ext cx="9071640" cy="157931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Arial Black" pitchFamily="18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itchFamily="18"/>
              </a:rPr>
              <a:t>Submission Overview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Arial Black" pitchFamily="18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 Black" pitchFamily="18"/>
              </a:rPr>
              <a:t>May 7,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itchFamily="18"/>
              </a:rPr>
              <a:t>2017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89600" y="1955160"/>
            <a:ext cx="7301160" cy="365003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Help Folder Contents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0" y="2077560"/>
            <a:ext cx="8935200" cy="4962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  <p:sp>
        <p:nvSpPr>
          <p:cNvPr id="4" name="TextBox 3"/>
          <p:cNvSpPr txBox="1"/>
          <p:nvPr/>
        </p:nvSpPr>
        <p:spPr>
          <a:xfrm>
            <a:off x="731519" y="1335240"/>
            <a:ext cx="8686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The products/RAT-STATS folder contains all source code projects related to RAT-STATS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331913"/>
            <a:ext cx="65913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Submission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777680"/>
            <a:ext cx="9692640" cy="995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 rtl="0" hangingPunct="0">
              <a:buNone/>
              <a:tabLst/>
            </a:pPr>
            <a:r>
              <a:rPr lang="en-US" sz="3200"/>
              <a:t>The </a:t>
            </a:r>
            <a:r>
              <a:rPr lang="en-US" sz="3200" b="1" u="sng">
                <a:uFillTx/>
              </a:rPr>
              <a:t>TeamCBTek_Submission.zip</a:t>
            </a:r>
            <a:r>
              <a:rPr lang="en-US" sz="3200"/>
              <a:t> archive contains the following items: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0" y="2885039"/>
            <a:ext cx="8858520" cy="4155479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Binary Folder Description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RAT-STATS 2017 implements a “micro-service” approach to developing the four target RAT-STATS functions.  As a result the binary folder contains multiple executables, each representing a distinct isolated piece of functionality.  This differs from RAT-STATS 2007/2010 “monolithic” approach which puts all functionalities into a single executable.  This is explained further in the </a:t>
            </a:r>
            <a:r>
              <a:rPr lang="en-US" b="1" u="sng"/>
              <a:t>rstats_development.pdf</a:t>
            </a:r>
            <a:r>
              <a:rPr lang="en-US"/>
              <a:t> document.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Binary Folder Contents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0" y="1828800"/>
            <a:ext cx="9026640" cy="5242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  <p:sp>
        <p:nvSpPr>
          <p:cNvPr id="4" name="TextBox 3"/>
          <p:cNvSpPr txBox="1"/>
          <p:nvPr/>
        </p:nvSpPr>
        <p:spPr>
          <a:xfrm>
            <a:off x="822960" y="1335240"/>
            <a:ext cx="86868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The other files in this folder are for support and configuration of the above modules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Source Folder Description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RAT-STATS 2017 was created with C++ utilizing the QtSDK for its user interface and CMake as the build system.  All primary dependencies are embedded in the source code and are provided by TeamCBTek.  </a:t>
            </a:r>
          </a:p>
          <a:p>
            <a:pPr lvl="0"/>
            <a:r>
              <a:rPr lang="en-US"/>
              <a:t>Please see the “</a:t>
            </a:r>
            <a:r>
              <a:rPr lang="en-US" b="1" u="sng"/>
              <a:t>rstats_development.pdf</a:t>
            </a:r>
            <a:r>
              <a:rPr lang="en-US"/>
              <a:t>” document for a step by step guide on building RAT-STATS.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Source Folder Contents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0" y="1681560"/>
            <a:ext cx="8935200" cy="5358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Source Folder Contents (cont.)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0" y="2077560"/>
            <a:ext cx="8935200" cy="5305679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</p:pic>
      <p:sp>
        <p:nvSpPr>
          <p:cNvPr id="4" name="TextBox 3"/>
          <p:cNvSpPr txBox="1"/>
          <p:nvPr/>
        </p:nvSpPr>
        <p:spPr>
          <a:xfrm>
            <a:off x="731519" y="1335240"/>
            <a:ext cx="8686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The products/RAT-STATS folder contains all source code projects related to RAT-STATS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Help Folder Description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marR="0" lvl="0" indent="-324000">
              <a:spcBef>
                <a:spcPts val="1414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marR="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marR="0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marR="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marR="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marR="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marR="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marR="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marR="0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n-US"/>
              <a:t>The help folder contains additional documentation for building, running and extending RAT-STATS 2017.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206</Words>
  <Application>Microsoft Office PowerPoint</Application>
  <PresentationFormat>On-screen Show (4:3)</PresentationFormat>
  <Paragraphs>17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</vt:lpstr>
      <vt:lpstr> Submission Overview May 7, 2017</vt:lpstr>
      <vt:lpstr>PowerPoint Presentation</vt:lpstr>
      <vt:lpstr>Submission Overview</vt:lpstr>
      <vt:lpstr>Binary Folder Description</vt:lpstr>
      <vt:lpstr>Binary Folder Contents</vt:lpstr>
      <vt:lpstr>Source Folder Description</vt:lpstr>
      <vt:lpstr>Source Folder Contents</vt:lpstr>
      <vt:lpstr>Source Folder Contents (cont.)</vt:lpstr>
      <vt:lpstr>Help Folder Description</vt:lpstr>
      <vt:lpstr>Help Folder 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Submission Overview May 7, 2017</dc:title>
  <dc:creator>windows</dc:creator>
  <cp:lastModifiedBy>windows</cp:lastModifiedBy>
  <cp:revision>16</cp:revision>
  <dcterms:created xsi:type="dcterms:W3CDTF">2017-04-14T00:34:30Z</dcterms:created>
  <dcterms:modified xsi:type="dcterms:W3CDTF">2017-05-05T23:13:40Z</dcterms:modified>
</cp:coreProperties>
</file>