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6925E9E-FDBE-45E6-8D7E-F0FD3F5895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ProjectCapstoneTab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F9AEFE-40DD-45B5-8932-29826158CE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3/12/23 7:00:45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94EC7993-499B-485E-8106-E29C4D69A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2023-03-12T23:00:45Z</dcterms:created>
  <dcterms:modified xsi:type="dcterms:W3CDTF">2023-03-12T23:00:45Z</dcterms:modified>
</cp:coreProperties>
</file>