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16" r:id="rId2"/>
    <p:sldId id="328" r:id="rId3"/>
    <p:sldId id="317" r:id="rId4"/>
    <p:sldId id="318" r:id="rId5"/>
    <p:sldId id="319" r:id="rId6"/>
    <p:sldId id="322" r:id="rId7"/>
    <p:sldId id="323" r:id="rId8"/>
    <p:sldId id="324" r:id="rId9"/>
    <p:sldId id="325" r:id="rId10"/>
    <p:sldId id="326" r:id="rId11"/>
    <p:sldId id="320" r:id="rId12"/>
    <p:sldId id="321" r:id="rId13"/>
    <p:sldId id="32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/>
    <p:restoredTop sz="94655"/>
  </p:normalViewPr>
  <p:slideViewPr>
    <p:cSldViewPr snapToGrid="0">
      <p:cViewPr varScale="1">
        <p:scale>
          <a:sx n="103" d="100"/>
          <a:sy n="103" d="100"/>
        </p:scale>
        <p:origin x="1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8CBD-5CA1-5A4D-951A-55761403BFB7}" type="datetimeFigureOut">
              <a:rPr lang="en-DE" smtClean="0"/>
              <a:t>7/9/25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C66CB-D7F9-E64B-A609-00291DD2DE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8846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F330-5F9F-56D1-10DE-703D233AD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" y="130968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6354-FD45-2C79-0527-168C99AFD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7200" y="40703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C26A-C11E-179E-EC21-2AE95191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FE05-F02F-2541-BA52-5802CB90FB25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3911-A666-74B6-E5D5-28185D4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AE9B-3C18-0F12-BD12-09E2BC74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3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0B57-A12F-C8E7-3017-21618251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F35EA-BC88-BBDE-2167-5D1EC790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374A5-D3AE-4AE1-8AAF-315A6420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0FC6-EB22-F9D2-1D50-6CEAF2A1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AA225-A78E-934D-BBF3-7A3647044518}" type="datetime1">
              <a:rPr lang="de-DE" smtClean="0"/>
              <a:t>09.07.25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35D93-F3DF-7E80-A9BC-B8883397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8A4CC-15FE-D766-4709-91051ACA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66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743-65E9-96BE-6618-4D04A428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417D4-DBD0-B8E5-2699-202478AC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BACA0-874A-3D7C-661B-93D4D83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AFE0-7BFD-5046-BC49-F5A89BC5ED0D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472F-B2C7-3130-D9CD-6D9248D7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0430-A6BE-6F56-00F0-EFD9E1F6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758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4C372-DC57-7EF8-75A1-9C28E95B4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8B68-E340-1397-2624-4637407F3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264F-3550-7569-1F37-A4DCC674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E4C1-3510-5E46-99B7-90ED15ED432A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6187-6F49-3BFF-4754-2EB27558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8AA4-53FF-B8B6-6BEC-B160D789D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2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C983-6A45-0EA4-2B41-EE8E82C3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46"/>
            <a:ext cx="10515600" cy="1108075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D031-660B-C59C-B4CE-47218286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37"/>
            <a:ext cx="10515600" cy="44468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B482-736E-2FB4-8493-3AF40CE3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593D-C322-1FAF-6AD9-8130F707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1891-42D6-B2D2-6609-86A9D704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75981B-A264-FCC1-DD3C-C292B4591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84976"/>
            <a:ext cx="10515600" cy="2913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DE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471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601C-CABB-316A-60C9-3654040C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595AA-129F-2E2A-BC14-03347FBC3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7A1C-39F6-E859-D47A-2BA09A52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D234-4AF1-714B-8679-A4ADB3BBAAF6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36067-C1AA-1E3F-E927-18625B29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EA93-01D1-B0F9-61BE-806F507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912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3F28-E7D5-D016-0D64-9BE8F0D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6E61-C885-315C-5830-258E797B2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6806F-69EE-3E70-5F1F-09C08A76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1EB3-2079-BCE7-6EA6-B6B2867C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1322-0809-9049-97B2-C1360B82C796}" type="datetime1">
              <a:rPr lang="de-DE" smtClean="0"/>
              <a:t>09.07.25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A3068-8E5C-11EA-DF19-0391CB73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CAEC4-2BFD-13E9-4485-1FF51FB3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66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52E-1806-A9C9-C500-2977A81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407C-F0C3-8CDD-7A09-CACD304A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AF5F-A0CE-E338-22AE-0F18BB2CB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9E0AF-FF0B-E8AE-E9C9-785664351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069F5-DE88-4671-552D-45D2868DA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067-25AC-4E9B-22ED-9E6818C3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31F7-BF83-B64A-8CAC-B56474D29BC7}" type="datetime1">
              <a:rPr lang="de-DE" smtClean="0"/>
              <a:t>09.07.25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B4868-A3B6-C122-5592-C26DD9A3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E7A94-1766-1AD3-568B-FC223F34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5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407C-F0C3-8CDD-7A09-CACD304A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29942"/>
            <a:ext cx="5157787" cy="4785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FAF5F-A0CE-E338-22AE-0F18BB2CB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62169"/>
            <a:ext cx="5157787" cy="3927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9E0AF-FF0B-E8AE-E9C9-785664351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29942"/>
            <a:ext cx="5183188" cy="4785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069F5-DE88-4671-552D-45D2868DA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62169"/>
            <a:ext cx="5183188" cy="3927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067-25AC-4E9B-22ED-9E6818C3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6C8F-D3C0-8E43-B6AC-E123C2464FA5}" type="datetime1">
              <a:rPr lang="de-DE" smtClean="0"/>
              <a:t>09.07.25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B4868-A3B6-C122-5592-C26DD9A3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E7A94-1766-1AD3-568B-FC223F34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023C58-5DCA-0F07-8DAC-BB44FBBC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046"/>
            <a:ext cx="10515600" cy="1108075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8AA51E4-138E-1BF3-9205-AAF1A5A010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84976"/>
            <a:ext cx="10515600" cy="2913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DE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64117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A216-DA62-65F3-51C6-5FC0E7B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AAFC0-F659-3A0A-9364-246EC083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FC0E-FF76-724F-B9C5-100EA42F223F}" type="datetime1">
              <a:rPr lang="de-DE" smtClean="0"/>
              <a:t>09.07.25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A1A42-C6FC-EDDB-67A0-9B828DD4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02100-30EE-9847-DA34-EE1622BE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253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C4154-A136-7A1A-E0DB-640307A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2180-397B-664B-92BB-7D99D25B9BAD}" type="datetime1">
              <a:rPr lang="de-DE" smtClean="0"/>
              <a:t>09.07.25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92B3D-E213-3850-C81E-104D7369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DB825-8CD5-475C-0EC3-D241AD76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214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E625-83D0-A01C-58E0-26654053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CC3F-44D6-EF45-D370-D2DE534E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92E6E-7E50-89BF-E5EC-8D411588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DB7E9-4DDA-1AAD-B16D-67EB360A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C8879-C212-7045-AB7C-CFAC1D6A0D89}" type="datetime1">
              <a:rPr lang="de-DE" smtClean="0"/>
              <a:t>09.07.25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1296E-19AE-C7E2-954B-A0ECCF7A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582A-AAA8-A2F2-2937-F753C61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557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A8AA9-0C62-4E6C-43D8-396EF9AE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88AA-43C4-1408-32BB-784A8327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1A02-1AC9-A49E-3203-448E891D7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9148" y="6365017"/>
            <a:ext cx="849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17571-4076-3D49-98DD-700EA68788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B8BA-F557-CE68-6DA2-92ECF082F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9474" y="6365017"/>
            <a:ext cx="908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5D7B-D9D4-7581-FA12-AB64F34E8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5017"/>
            <a:ext cx="71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33EBA-AB66-7246-AAC0-215A1510562A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B9223F6E-B962-30F3-0FE2-0DBF69046813}"/>
              </a:ext>
            </a:extLst>
          </p:cNvPr>
          <p:cNvSpPr/>
          <p:nvPr userDrawn="1"/>
        </p:nvSpPr>
        <p:spPr>
          <a:xfrm rot="5400000">
            <a:off x="-680626" y="870914"/>
            <a:ext cx="1500400" cy="139148"/>
          </a:xfrm>
          <a:prstGeom prst="round2Same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6F374C-977A-FF5F-43CE-0CED590954D2}"/>
              </a:ext>
            </a:extLst>
          </p:cNvPr>
          <p:cNvCxnSpPr/>
          <p:nvPr userDrawn="1"/>
        </p:nvCxnSpPr>
        <p:spPr>
          <a:xfrm>
            <a:off x="139148" y="6254750"/>
            <a:ext cx="5720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89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noFill/>
          </a:ln>
          <a:solidFill>
            <a:schemeClr val="tx1">
              <a:lumMod val="75000"/>
              <a:lumOff val="25000"/>
            </a:schemeClr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3D40-DA7C-C81D-0BF8-E1C47826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B775-99E3-F509-6F87-5251043F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CF6A3-0319-6F04-FD05-5FF788BD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7664-9BE5-C94F-F0A4-B2C268C3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D7C59-2AE1-064B-AB28-C198BBD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1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EA68E6-2443-3EDF-62DA-43B70AF7F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E0F1-A33B-9AFD-9ED3-7D724304B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4031-32F8-5A2F-3DE0-CB441C1B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Novartis – Strategic assistant to global head of C&amp;BD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66AB-33C6-746B-90D2-AB7779ED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www.novartis.com</a:t>
            </a:r>
            <a:r>
              <a:rPr lang="en-US" dirty="0"/>
              <a:t>/careers/career-search/job/details/req-10044124-strategic-assistant-global-head-corporate-and-business-development-de-de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907E8-4BE3-DD9C-D772-8EFCC052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FFF2-BD1A-D704-B147-105FD995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C7B2-3711-DBDE-F9A1-D3C07CC7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10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B8FAD-E37C-F279-B7A7-4008E739D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BCD79-3EC1-0B7C-B017-BCDE161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2180-397B-664B-92BB-7D99D25B9BAD}" type="datetime1">
              <a:rPr lang="de-DE" smtClean="0"/>
              <a:t>09.07.25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B3CC-DFF8-98C5-C5B0-BBEA44E8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2EF7-DB48-3D1A-2B7C-E7D098F8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11</a:t>
            </a:fld>
            <a:endParaRPr lang="en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46785-C587-910C-B2C9-4429045414C2}"/>
              </a:ext>
            </a:extLst>
          </p:cNvPr>
          <p:cNvSpPr/>
          <p:nvPr/>
        </p:nvSpPr>
        <p:spPr>
          <a:xfrm>
            <a:off x="3780695" y="2131540"/>
            <a:ext cx="5138057" cy="182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Things for Nade</a:t>
            </a:r>
          </a:p>
        </p:txBody>
      </p:sp>
    </p:spTree>
    <p:extLst>
      <p:ext uri="{BB962C8B-B14F-4D97-AF65-F5344CB8AC3E}">
        <p14:creationId xmlns:p14="http://schemas.microsoft.com/office/powerpoint/2010/main" val="1084340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B873-C2F4-D9F6-72D7-5CA6F17E6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7E89-960B-4D00-4478-03F5D100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Novartis – Medical data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5422-014D-3454-C66A-D4E22B4F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www.novartis.com</a:t>
            </a:r>
            <a:r>
              <a:rPr lang="en-US" dirty="0"/>
              <a:t>/careers/career-search/job/details/req-10043505-medical-content-lead-mwd-de-de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7582-A6F8-05DC-654D-6FF72666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559F-DB09-3D4A-9308-63C44AA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2CBE0-0935-01F6-8267-8E0F6B31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12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EF41F9-CB25-4EF4-33FF-F88A17C57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9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6469C-A73F-EE38-74DD-E7030C6C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4B3E-0CB5-6EF7-331F-6ECFB01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Novartis – MSL Dermatology, Berlin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87EE-50DE-8027-B08D-5A685F30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www.novartis.com</a:t>
            </a:r>
            <a:r>
              <a:rPr lang="en-US" dirty="0"/>
              <a:t>/careers/career-search/job/details/req-10043679-medical-science-liaison-manager-dermatologie-wmd-gebiet-berlin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05E1-9BE3-A739-CE82-BE4B1890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A738-8C5D-421A-FFA2-B7C364B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A0F1-694C-8481-0809-060333A3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13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DCC05B-CC2D-C30C-3A06-FCD75C8AE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7478-B132-E629-9277-BEE563DB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EE1B-6294-11AC-F9CA-CE047CB2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 out to VC/Startup people </a:t>
            </a:r>
            <a:r>
              <a:rPr lang="en-US" dirty="0">
                <a:sym typeface="Wingdings" pitchFamily="2" charset="2"/>
              </a:rPr>
              <a:t> Daniela, Gunes, Jan Philipp, Ruth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A1104-D77F-5D55-AD30-87D64ACB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B61D5-ADD6-1604-8598-1369059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Abbreviations: BP = Business Perspectives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8BE99-667B-8912-CECE-55F6BA02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2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F4FED9-DF0F-B5F1-1288-550DF18BC2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CC989-DEE2-5F87-9157-67A6C4C2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F5CA-BB6E-1BCD-1195-ECBCBE08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Sanofi – mRNA and Data Science Portfolio Strategy Lead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E4C4-6690-96D6-4FF3-5435D29F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jobs.sanofi.com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/job/berlin/mrna-r-and-d-data-and-data-science-portfolio-strategy-lead-all-genders-fixed-term-contract-until-31/2649/23095737536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0470-E766-BD7A-B674-01531AAE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18325-ED48-AD9C-A98D-179D8121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3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26F711-B921-F6F8-9B6E-96622FEFCD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7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3E0C-F516-30B8-D03E-EFCAB700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Lonza – Senior Director Corporate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B5C6-79C7-088C-6A38-6D95DF21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www.lonza.com</a:t>
            </a:r>
            <a:r>
              <a:rPr lang="en-US" dirty="0"/>
              <a:t>/jobs/R66458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F6809-A6D9-9130-3048-EDFB3304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781D-2E25-1918-E98B-F3C08C81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4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4A67BA-3E35-DFE5-E1A2-FE8C0F260D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2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3347-7369-A73D-BE3B-0C61BA016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Bayer – Senior Biomarker Strategist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29F4-F516-D3E9-FC3B-464D25F1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bayer.eightfold.ai</a:t>
            </a:r>
            <a:r>
              <a:rPr lang="en-US" dirty="0"/>
              <a:t>/</a:t>
            </a:r>
            <a:r>
              <a:rPr lang="en-US" dirty="0" err="1"/>
              <a:t>careers?location</a:t>
            </a:r>
            <a:r>
              <a:rPr lang="en-US" dirty="0"/>
              <a:t>=</a:t>
            </a:r>
            <a:r>
              <a:rPr lang="en-US" dirty="0" err="1"/>
              <a:t>Berlin&amp;pid</a:t>
            </a:r>
            <a:r>
              <a:rPr lang="en-US" dirty="0"/>
              <a:t>=562949960814413&amp;domain=</a:t>
            </a:r>
            <a:r>
              <a:rPr lang="en-US" dirty="0" err="1"/>
              <a:t>bayer.com&amp;sort_by</a:t>
            </a:r>
            <a:r>
              <a:rPr lang="en-US" dirty="0"/>
              <a:t>=</a:t>
            </a:r>
            <a:r>
              <a:rPr lang="en-US" dirty="0" err="1"/>
              <a:t>relevance&amp;hl</a:t>
            </a:r>
            <a:r>
              <a:rPr lang="en-US" dirty="0"/>
              <a:t>=</a:t>
            </a:r>
            <a:r>
              <a:rPr lang="en-US" dirty="0" err="1"/>
              <a:t>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793C-F566-569F-75B6-A27D35C3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A55B-A71D-3A55-EB8D-155A19CF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0DE5F-DA46-3183-8352-760D3983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5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1AE75-5601-CE7F-9137-F7804FEA1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1E0A-B57F-FF02-3E0B-D2EEDF4F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9538-ED5E-F931-B2F4-3921108E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Merck KGaA – Associate Director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E7FD-2110-9583-DDC0-2BABD40A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/jobs/view/4201151467/?</a:t>
            </a:r>
            <a:r>
              <a:rPr lang="en-US" dirty="0" err="1"/>
              <a:t>refId</a:t>
            </a:r>
            <a:r>
              <a:rPr lang="en-US" dirty="0"/>
              <a:t>=pGnJpsk7QSuPsUdiB8ltKA%3D%3D&amp;trackingId=pGnJpsk7QSuPsUdiB8ltKA%3D%3D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BB06-74A8-F1DD-C71A-9F79A9D2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18D2-9B59-546D-32A3-A0A1E282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D594-94F9-40C6-6AB1-E3DA3DFB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6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735755-8392-5347-3BAB-FB78D56C76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101A-3834-C78C-B8FF-008D55C0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1EB9-6BB1-8DDA-EEFB-E5689B62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7A1E-968D-DB3D-BFA7-2AEFE9A8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74FB-6FC4-6CF8-3851-E8030299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6DA0-2573-B626-0A2F-F9050A32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51A5-040B-2AB1-F126-21D98A4E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7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087567-9470-8F71-9E07-529BC0E37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0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0341-B663-FB33-2023-3BD6194CD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4DF8-82A1-927C-1973-58584925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F985-F0F6-6573-2C22-CEA7BDA4B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89BB-326C-ADBD-AB85-DF4F1C16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5DA0-1CA9-F563-B4D1-ACD3C99B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EE41-859D-2EA0-1A85-358C38DE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8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B2AC37-BA30-AC9B-E65A-98D36199C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2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153E-126B-A6C9-EFAD-12D86C13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8490-366B-C311-2602-9984BBA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Novartis – Director, Strategic Assistant Oncology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B1A2-AEB8-C0AC-F7BF-018047ED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www.novartis.com</a:t>
            </a:r>
            <a:r>
              <a:rPr lang="en-US" dirty="0"/>
              <a:t>/careers/career-search/job/details/req-10043744-director-strategic-assistantoperations-lead-therapeutical-area-oncology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B88F9-B13C-ED32-0F23-4D1A8639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D7FC-A4E3-A041-BBEB-93F6340D56FF}" type="datetime1">
              <a:rPr lang="de-DE" smtClean="0"/>
              <a:t>09.07.25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8709-E7CA-0D04-BD88-8645884B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D00D-A11E-6D2D-C536-F0299EAA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3EBA-AB66-7246-AAC0-215A1510562A}" type="slidenum">
              <a:rPr lang="en-DE" smtClean="0"/>
              <a:t>9</a:t>
            </a:fld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8760C2-9A91-A87C-14E8-468DA8AA4E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58771E75-7E51-1446-9536-8A095350CCB2}" vid="{6EE2FAFB-3637-E64A-AB42-788F51FBE7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32193</TotalTime>
  <Words>277</Words>
  <Application>Microsoft Macintosh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Cambria</vt:lpstr>
      <vt:lpstr>Wingdings</vt:lpstr>
      <vt:lpstr>Office Theme</vt:lpstr>
      <vt:lpstr>PowerPoint Presentation</vt:lpstr>
      <vt:lpstr>Overview of activities</vt:lpstr>
      <vt:lpstr>Sanofi – mRNA and Data Science Portfolio Strategy Lead </vt:lpstr>
      <vt:lpstr>Lonza – Senior Director Corporate Strategy</vt:lpstr>
      <vt:lpstr>Bayer – Senior Biomarker Strategist</vt:lpstr>
      <vt:lpstr>Merck KGaA – Associate Director Data Science</vt:lpstr>
      <vt:lpstr>dd</vt:lpstr>
      <vt:lpstr>dd</vt:lpstr>
      <vt:lpstr>Novartis – Director, Strategic Assistant Oncology TA</vt:lpstr>
      <vt:lpstr>Novartis – Strategic assistant to global head of C&amp;BD</vt:lpstr>
      <vt:lpstr>PowerPoint Presentation</vt:lpstr>
      <vt:lpstr>Novartis – Medical data lead</vt:lpstr>
      <vt:lpstr>Novartis – MSL Dermatology, 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christopher.buccitelli@gmail.com</dc:creator>
  <cp:lastModifiedBy>Christopher Buccitelli</cp:lastModifiedBy>
  <cp:revision>48</cp:revision>
  <dcterms:created xsi:type="dcterms:W3CDTF">2025-02-18T14:29:57Z</dcterms:created>
  <dcterms:modified xsi:type="dcterms:W3CDTF">2025-07-09T20:11:44Z</dcterms:modified>
</cp:coreProperties>
</file>