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86" y="0"/>
            <a:ext cx="6910826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53675" y="0"/>
            <a:ext cx="1654799" cy="32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Start of Game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24" y="438300"/>
            <a:ext cx="7864351" cy="46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x="3050325" y="44725"/>
            <a:ext cx="3953699" cy="2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Mid-game display example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87" y="439175"/>
            <a:ext cx="7754822" cy="470432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3050325" y="44725"/>
            <a:ext cx="3953699" cy="2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Mid-game display example (2)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87" y="439525"/>
            <a:ext cx="7676622" cy="470397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x="3050325" y="44725"/>
            <a:ext cx="3953699" cy="2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End-game display example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50" y="465150"/>
            <a:ext cx="8317102" cy="46783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3050325" y="44725"/>
            <a:ext cx="3953699" cy="2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End-game display example (2)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