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86" y="0"/>
            <a:ext cx="691082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53675" y="0"/>
            <a:ext cx="1654799" cy="32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of Game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4" y="438300"/>
            <a:ext cx="7864351" cy="46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Mid-game display example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7" y="439175"/>
            <a:ext cx="7754822" cy="47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Mid-game display example (2)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7" y="439525"/>
            <a:ext cx="7676622" cy="4703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End-game display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0" y="465150"/>
            <a:ext cx="8317102" cy="46783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050325" y="44725"/>
            <a:ext cx="39536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End-game display example (2)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257"/>
            <a:ext cx="9144000" cy="4605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3661200" y="150700"/>
            <a:ext cx="1821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GUI Layout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16225" y="3184375"/>
            <a:ext cx="1716900" cy="14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Also, we can click on the players to view dropdowns.</a:t>
            </a:r>
          </a:p>
        </p:txBody>
      </p:sp>
      <p:sp>
        <p:nvSpPr>
          <p:cNvPr id="63" name="Shape 63"/>
          <p:cNvSpPr/>
          <p:nvPr/>
        </p:nvSpPr>
        <p:spPr>
          <a:xfrm>
            <a:off x="380025" y="1375975"/>
            <a:ext cx="301500" cy="188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83450" y="3276125"/>
            <a:ext cx="1716900" cy="6552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