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622B-900B-4613-9823-3D796161F9B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612" y="892314"/>
            <a:ext cx="6437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Algorithms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306" y="1582341"/>
            <a:ext cx="3124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Unsupervised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&amp; Dimensionality Reduction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LSI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SVD, PCA, K-Means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582341"/>
            <a:ext cx="3124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2"/>
                </a:solidFill>
              </a:rPr>
              <a:t>S</a:t>
            </a:r>
            <a:r>
              <a:rPr lang="en-US" sz="2400" b="1" u="sng" dirty="0" smtClean="0">
                <a:solidFill>
                  <a:schemeClr val="tx2"/>
                </a:solidFill>
              </a:rPr>
              <a:t>upervised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Polynomial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Random Forest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52407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Association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Hidden Markov Model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579674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Naïve-Bayes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KNN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SVM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0" y="1600200"/>
            <a:ext cx="0" cy="36576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14400" y="3505200"/>
            <a:ext cx="73152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441280" y="2453258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Continuous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57663" y="4069841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Categorical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4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Johns, Michael</dc:creator>
  <cp:lastModifiedBy>Johns, Michael</cp:lastModifiedBy>
  <cp:revision>3</cp:revision>
  <dcterms:created xsi:type="dcterms:W3CDTF">2015-12-10T02:23:07Z</dcterms:created>
  <dcterms:modified xsi:type="dcterms:W3CDTF">2015-12-10T02:49:20Z</dcterms:modified>
</cp:coreProperties>
</file>