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DCB2-4C19-4CF4-9292-E9714CEBAF1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5023-C2E1-4F76-947F-F177C52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26968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crimson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1588053" y="2999556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8" name="Freeform 7"/>
          <p:cNvSpPr/>
          <p:nvPr/>
        </p:nvSpPr>
        <p:spPr>
          <a:xfrm>
            <a:off x="1269681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/>
              <a:t>scarlet</a:t>
            </a:r>
            <a:endParaRPr lang="en-US" sz="2300" kern="1200" dirty="0"/>
          </a:p>
        </p:txBody>
      </p:sp>
      <p:sp>
        <p:nvSpPr>
          <p:cNvPr id="9" name="Freeform 8"/>
          <p:cNvSpPr/>
          <p:nvPr/>
        </p:nvSpPr>
        <p:spPr>
          <a:xfrm>
            <a:off x="2598730" y="3153563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  <p:sp>
        <p:nvSpPr>
          <p:cNvPr id="10" name="Freeform 9"/>
          <p:cNvSpPr/>
          <p:nvPr/>
        </p:nvSpPr>
        <p:spPr>
          <a:xfrm>
            <a:off x="3128221" y="1948160"/>
            <a:ext cx="2743200" cy="2743200"/>
          </a:xfrm>
          <a:custGeom>
            <a:avLst/>
            <a:gdLst>
              <a:gd name="connsiteX0" fmla="*/ 0 w 2961679"/>
              <a:gd name="connsiteY0" fmla="*/ 1480840 h 2961679"/>
              <a:gd name="connsiteX1" fmla="*/ 1480840 w 2961679"/>
              <a:gd name="connsiteY1" fmla="*/ 0 h 2961679"/>
              <a:gd name="connsiteX2" fmla="*/ 2961680 w 2961679"/>
              <a:gd name="connsiteY2" fmla="*/ 1480840 h 2961679"/>
              <a:gd name="connsiteX3" fmla="*/ 1480840 w 2961679"/>
              <a:gd name="connsiteY3" fmla="*/ 2961680 h 2961679"/>
              <a:gd name="connsiteX4" fmla="*/ 0 w 2961679"/>
              <a:gd name="connsiteY4" fmla="*/ 1480840 h 296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679" h="2961679">
                <a:moveTo>
                  <a:pt x="0" y="1480840"/>
                </a:moveTo>
                <a:cubicBezTo>
                  <a:pt x="0" y="662995"/>
                  <a:pt x="662995" y="0"/>
                  <a:pt x="1480840" y="0"/>
                </a:cubicBezTo>
                <a:cubicBezTo>
                  <a:pt x="2298685" y="0"/>
                  <a:pt x="2961680" y="662995"/>
                  <a:pt x="2961680" y="1480840"/>
                </a:cubicBezTo>
                <a:cubicBezTo>
                  <a:pt x="2961680" y="2298685"/>
                  <a:pt x="2298685" y="2961680"/>
                  <a:pt x="1480840" y="2961680"/>
                </a:cubicBezTo>
                <a:cubicBezTo>
                  <a:pt x="662995" y="2961680"/>
                  <a:pt x="0" y="2298685"/>
                  <a:pt x="0" y="148084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3418" tIns="493418" rIns="493418" bIns="493418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crimson</a:t>
            </a:r>
            <a:endParaRPr lang="en-US" sz="4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43054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crimson</a:t>
            </a:r>
            <a:endParaRPr lang="en-US" sz="23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6393480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ruby</a:t>
            </a:r>
            <a:endParaRPr lang="en-US" sz="23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697060" y="2999555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4" name="Freeform 13"/>
          <p:cNvSpPr/>
          <p:nvPr/>
        </p:nvSpPr>
        <p:spPr>
          <a:xfrm rot="10800000">
            <a:off x="5922573" y="3153562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40886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26968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chatter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1588053" y="2999556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8" name="Freeform 7"/>
          <p:cNvSpPr/>
          <p:nvPr/>
        </p:nvSpPr>
        <p:spPr>
          <a:xfrm>
            <a:off x="1269681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yack</a:t>
            </a:r>
            <a:endParaRPr lang="en-US" sz="2300" kern="1200" dirty="0"/>
          </a:p>
        </p:txBody>
      </p:sp>
      <p:sp>
        <p:nvSpPr>
          <p:cNvPr id="9" name="Freeform 8"/>
          <p:cNvSpPr/>
          <p:nvPr/>
        </p:nvSpPr>
        <p:spPr>
          <a:xfrm>
            <a:off x="2598730" y="3153563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  <p:sp>
        <p:nvSpPr>
          <p:cNvPr id="10" name="Freeform 9"/>
          <p:cNvSpPr/>
          <p:nvPr/>
        </p:nvSpPr>
        <p:spPr>
          <a:xfrm>
            <a:off x="3128221" y="1948160"/>
            <a:ext cx="2743200" cy="2743200"/>
          </a:xfrm>
          <a:custGeom>
            <a:avLst/>
            <a:gdLst>
              <a:gd name="connsiteX0" fmla="*/ 0 w 2961679"/>
              <a:gd name="connsiteY0" fmla="*/ 1480840 h 2961679"/>
              <a:gd name="connsiteX1" fmla="*/ 1480840 w 2961679"/>
              <a:gd name="connsiteY1" fmla="*/ 0 h 2961679"/>
              <a:gd name="connsiteX2" fmla="*/ 2961680 w 2961679"/>
              <a:gd name="connsiteY2" fmla="*/ 1480840 h 2961679"/>
              <a:gd name="connsiteX3" fmla="*/ 1480840 w 2961679"/>
              <a:gd name="connsiteY3" fmla="*/ 2961680 h 2961679"/>
              <a:gd name="connsiteX4" fmla="*/ 0 w 2961679"/>
              <a:gd name="connsiteY4" fmla="*/ 1480840 h 296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679" h="2961679">
                <a:moveTo>
                  <a:pt x="0" y="1480840"/>
                </a:moveTo>
                <a:cubicBezTo>
                  <a:pt x="0" y="662995"/>
                  <a:pt x="662995" y="0"/>
                  <a:pt x="1480840" y="0"/>
                </a:cubicBezTo>
                <a:cubicBezTo>
                  <a:pt x="2298685" y="0"/>
                  <a:pt x="2961680" y="662995"/>
                  <a:pt x="2961680" y="1480840"/>
                </a:cubicBezTo>
                <a:cubicBezTo>
                  <a:pt x="2961680" y="2298685"/>
                  <a:pt x="2298685" y="2961680"/>
                  <a:pt x="1480840" y="2961680"/>
                </a:cubicBezTo>
                <a:cubicBezTo>
                  <a:pt x="662995" y="2961680"/>
                  <a:pt x="0" y="2298685"/>
                  <a:pt x="0" y="148084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3418" tIns="493418" rIns="493418" bIns="493418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chatter</a:t>
            </a:r>
            <a:endParaRPr lang="en-US" sz="4000" kern="1200" dirty="0"/>
          </a:p>
        </p:txBody>
      </p:sp>
    </p:spTree>
    <p:extLst>
      <p:ext uri="{BB962C8B-B14F-4D97-AF65-F5344CB8AC3E}">
        <p14:creationId xmlns:p14="http://schemas.microsoft.com/office/powerpoint/2010/main" val="9462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26968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/>
              <a:t>bare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1588053" y="2999556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8" name="Freeform 7"/>
          <p:cNvSpPr/>
          <p:nvPr/>
        </p:nvSpPr>
        <p:spPr>
          <a:xfrm>
            <a:off x="1269681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/>
              <a:t>naked</a:t>
            </a:r>
            <a:endParaRPr lang="en-US" sz="2300" kern="1200" dirty="0"/>
          </a:p>
        </p:txBody>
      </p:sp>
      <p:sp>
        <p:nvSpPr>
          <p:cNvPr id="9" name="Freeform 8"/>
          <p:cNvSpPr/>
          <p:nvPr/>
        </p:nvSpPr>
        <p:spPr>
          <a:xfrm>
            <a:off x="2598730" y="3153563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  <p:sp>
        <p:nvSpPr>
          <p:cNvPr id="10" name="Freeform 9"/>
          <p:cNvSpPr/>
          <p:nvPr/>
        </p:nvSpPr>
        <p:spPr>
          <a:xfrm>
            <a:off x="3128221" y="1948160"/>
            <a:ext cx="2743200" cy="2743200"/>
          </a:xfrm>
          <a:custGeom>
            <a:avLst/>
            <a:gdLst>
              <a:gd name="connsiteX0" fmla="*/ 0 w 2961679"/>
              <a:gd name="connsiteY0" fmla="*/ 1480840 h 2961679"/>
              <a:gd name="connsiteX1" fmla="*/ 1480840 w 2961679"/>
              <a:gd name="connsiteY1" fmla="*/ 0 h 2961679"/>
              <a:gd name="connsiteX2" fmla="*/ 2961680 w 2961679"/>
              <a:gd name="connsiteY2" fmla="*/ 1480840 h 2961679"/>
              <a:gd name="connsiteX3" fmla="*/ 1480840 w 2961679"/>
              <a:gd name="connsiteY3" fmla="*/ 2961680 h 2961679"/>
              <a:gd name="connsiteX4" fmla="*/ 0 w 2961679"/>
              <a:gd name="connsiteY4" fmla="*/ 1480840 h 296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679" h="2961679">
                <a:moveTo>
                  <a:pt x="0" y="1480840"/>
                </a:moveTo>
                <a:cubicBezTo>
                  <a:pt x="0" y="662995"/>
                  <a:pt x="662995" y="0"/>
                  <a:pt x="1480840" y="0"/>
                </a:cubicBezTo>
                <a:cubicBezTo>
                  <a:pt x="2298685" y="0"/>
                  <a:pt x="2961680" y="662995"/>
                  <a:pt x="2961680" y="1480840"/>
                </a:cubicBezTo>
                <a:cubicBezTo>
                  <a:pt x="2961680" y="2298685"/>
                  <a:pt x="2298685" y="2961680"/>
                  <a:pt x="1480840" y="2961680"/>
                </a:cubicBezTo>
                <a:cubicBezTo>
                  <a:pt x="662995" y="2961680"/>
                  <a:pt x="0" y="2298685"/>
                  <a:pt x="0" y="148084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3418" tIns="493418" rIns="493418" bIns="493418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bare</a:t>
            </a:r>
            <a:endParaRPr lang="en-US" sz="4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43054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bare</a:t>
            </a:r>
            <a:endParaRPr lang="en-US" sz="23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6393480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nude</a:t>
            </a:r>
            <a:endParaRPr lang="en-US" sz="23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697060" y="2999555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4" name="Freeform 13"/>
          <p:cNvSpPr/>
          <p:nvPr/>
        </p:nvSpPr>
        <p:spPr>
          <a:xfrm rot="10800000">
            <a:off x="5922573" y="3153562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</p:spTree>
    <p:extLst>
      <p:ext uri="{BB962C8B-B14F-4D97-AF65-F5344CB8AC3E}">
        <p14:creationId xmlns:p14="http://schemas.microsoft.com/office/powerpoint/2010/main" val="35653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269681" y="1607520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Word-1: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aim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1588053" y="2999556"/>
            <a:ext cx="858887" cy="858887"/>
          </a:xfrm>
          <a:custGeom>
            <a:avLst/>
            <a:gdLst>
              <a:gd name="connsiteX0" fmla="*/ 113845 w 858887"/>
              <a:gd name="connsiteY0" fmla="*/ 328438 h 858887"/>
              <a:gd name="connsiteX1" fmla="*/ 328438 w 858887"/>
              <a:gd name="connsiteY1" fmla="*/ 328438 h 858887"/>
              <a:gd name="connsiteX2" fmla="*/ 328438 w 858887"/>
              <a:gd name="connsiteY2" fmla="*/ 113845 h 858887"/>
              <a:gd name="connsiteX3" fmla="*/ 530449 w 858887"/>
              <a:gd name="connsiteY3" fmla="*/ 113845 h 858887"/>
              <a:gd name="connsiteX4" fmla="*/ 530449 w 858887"/>
              <a:gd name="connsiteY4" fmla="*/ 328438 h 858887"/>
              <a:gd name="connsiteX5" fmla="*/ 745042 w 858887"/>
              <a:gd name="connsiteY5" fmla="*/ 328438 h 858887"/>
              <a:gd name="connsiteX6" fmla="*/ 745042 w 858887"/>
              <a:gd name="connsiteY6" fmla="*/ 530449 h 858887"/>
              <a:gd name="connsiteX7" fmla="*/ 530449 w 858887"/>
              <a:gd name="connsiteY7" fmla="*/ 530449 h 858887"/>
              <a:gd name="connsiteX8" fmla="*/ 530449 w 858887"/>
              <a:gd name="connsiteY8" fmla="*/ 745042 h 858887"/>
              <a:gd name="connsiteX9" fmla="*/ 328438 w 858887"/>
              <a:gd name="connsiteY9" fmla="*/ 745042 h 858887"/>
              <a:gd name="connsiteX10" fmla="*/ 328438 w 858887"/>
              <a:gd name="connsiteY10" fmla="*/ 530449 h 858887"/>
              <a:gd name="connsiteX11" fmla="*/ 113845 w 858887"/>
              <a:gd name="connsiteY11" fmla="*/ 530449 h 858887"/>
              <a:gd name="connsiteX12" fmla="*/ 113845 w 858887"/>
              <a:gd name="connsiteY12" fmla="*/ 328438 h 8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887" h="858887">
                <a:moveTo>
                  <a:pt x="113845" y="328438"/>
                </a:moveTo>
                <a:lnTo>
                  <a:pt x="328438" y="328438"/>
                </a:lnTo>
                <a:lnTo>
                  <a:pt x="328438" y="113845"/>
                </a:lnTo>
                <a:lnTo>
                  <a:pt x="530449" y="113845"/>
                </a:lnTo>
                <a:lnTo>
                  <a:pt x="530449" y="328438"/>
                </a:lnTo>
                <a:lnTo>
                  <a:pt x="745042" y="328438"/>
                </a:lnTo>
                <a:lnTo>
                  <a:pt x="745042" y="530449"/>
                </a:lnTo>
                <a:lnTo>
                  <a:pt x="530449" y="530449"/>
                </a:lnTo>
                <a:lnTo>
                  <a:pt x="530449" y="745042"/>
                </a:lnTo>
                <a:lnTo>
                  <a:pt x="328438" y="745042"/>
                </a:lnTo>
                <a:lnTo>
                  <a:pt x="328438" y="530449"/>
                </a:lnTo>
                <a:lnTo>
                  <a:pt x="113845" y="530449"/>
                </a:lnTo>
                <a:lnTo>
                  <a:pt x="113845" y="328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845" tIns="328438" rIns="113845" bIns="3284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8" name="Freeform 7"/>
          <p:cNvSpPr/>
          <p:nvPr/>
        </p:nvSpPr>
        <p:spPr>
          <a:xfrm>
            <a:off x="1269681" y="3769641"/>
            <a:ext cx="1480839" cy="1480839"/>
          </a:xfrm>
          <a:custGeom>
            <a:avLst/>
            <a:gdLst>
              <a:gd name="connsiteX0" fmla="*/ 0 w 1480839"/>
              <a:gd name="connsiteY0" fmla="*/ 740420 h 1480839"/>
              <a:gd name="connsiteX1" fmla="*/ 740420 w 1480839"/>
              <a:gd name="connsiteY1" fmla="*/ 0 h 1480839"/>
              <a:gd name="connsiteX2" fmla="*/ 1480840 w 1480839"/>
              <a:gd name="connsiteY2" fmla="*/ 740420 h 1480839"/>
              <a:gd name="connsiteX3" fmla="*/ 740420 w 1480839"/>
              <a:gd name="connsiteY3" fmla="*/ 1480840 h 1480839"/>
              <a:gd name="connsiteX4" fmla="*/ 0 w 1480839"/>
              <a:gd name="connsiteY4" fmla="*/ 740420 h 148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39" h="1480839">
                <a:moveTo>
                  <a:pt x="0" y="740420"/>
                </a:moveTo>
                <a:cubicBezTo>
                  <a:pt x="0" y="331497"/>
                  <a:pt x="331497" y="0"/>
                  <a:pt x="740420" y="0"/>
                </a:cubicBezTo>
                <a:cubicBezTo>
                  <a:pt x="1149343" y="0"/>
                  <a:pt x="1480840" y="331497"/>
                  <a:pt x="1480840" y="740420"/>
                </a:cubicBezTo>
                <a:cubicBezTo>
                  <a:pt x="1480840" y="1149343"/>
                  <a:pt x="1149343" y="1480840"/>
                  <a:pt x="740420" y="1480840"/>
                </a:cubicBezTo>
                <a:cubicBezTo>
                  <a:pt x="331497" y="1480840"/>
                  <a:pt x="0" y="1149343"/>
                  <a:pt x="0" y="74042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074" tIns="246074" rIns="246074" bIns="24607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Word-2: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intent</a:t>
            </a:r>
            <a:endParaRPr lang="en-US" sz="2300" kern="1200" dirty="0"/>
          </a:p>
        </p:txBody>
      </p:sp>
      <p:sp>
        <p:nvSpPr>
          <p:cNvPr id="9" name="Freeform 8"/>
          <p:cNvSpPr/>
          <p:nvPr/>
        </p:nvSpPr>
        <p:spPr>
          <a:xfrm>
            <a:off x="2598730" y="3153563"/>
            <a:ext cx="470907" cy="550872"/>
          </a:xfrm>
          <a:custGeom>
            <a:avLst/>
            <a:gdLst>
              <a:gd name="connsiteX0" fmla="*/ 0 w 470907"/>
              <a:gd name="connsiteY0" fmla="*/ 110174 h 550872"/>
              <a:gd name="connsiteX1" fmla="*/ 235454 w 470907"/>
              <a:gd name="connsiteY1" fmla="*/ 110174 h 550872"/>
              <a:gd name="connsiteX2" fmla="*/ 235454 w 470907"/>
              <a:gd name="connsiteY2" fmla="*/ 0 h 550872"/>
              <a:gd name="connsiteX3" fmla="*/ 470907 w 470907"/>
              <a:gd name="connsiteY3" fmla="*/ 275436 h 550872"/>
              <a:gd name="connsiteX4" fmla="*/ 235454 w 470907"/>
              <a:gd name="connsiteY4" fmla="*/ 550872 h 550872"/>
              <a:gd name="connsiteX5" fmla="*/ 235454 w 470907"/>
              <a:gd name="connsiteY5" fmla="*/ 440698 h 550872"/>
              <a:gd name="connsiteX6" fmla="*/ 0 w 470907"/>
              <a:gd name="connsiteY6" fmla="*/ 440698 h 550872"/>
              <a:gd name="connsiteX7" fmla="*/ 0 w 470907"/>
              <a:gd name="connsiteY7" fmla="*/ 110174 h 5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07" h="550872">
                <a:moveTo>
                  <a:pt x="0" y="110174"/>
                </a:moveTo>
                <a:lnTo>
                  <a:pt x="235454" y="110174"/>
                </a:lnTo>
                <a:lnTo>
                  <a:pt x="235454" y="0"/>
                </a:lnTo>
                <a:lnTo>
                  <a:pt x="470907" y="275436"/>
                </a:lnTo>
                <a:lnTo>
                  <a:pt x="235454" y="550872"/>
                </a:lnTo>
                <a:lnTo>
                  <a:pt x="235454" y="440698"/>
                </a:lnTo>
                <a:lnTo>
                  <a:pt x="0" y="440698"/>
                </a:lnTo>
                <a:lnTo>
                  <a:pt x="0" y="11017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174" rIns="141272" bIns="11017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/>
          </a:p>
        </p:txBody>
      </p:sp>
      <p:sp>
        <p:nvSpPr>
          <p:cNvPr id="10" name="Freeform 9"/>
          <p:cNvSpPr/>
          <p:nvPr/>
        </p:nvSpPr>
        <p:spPr>
          <a:xfrm>
            <a:off x="3128221" y="1948160"/>
            <a:ext cx="2743200" cy="2743200"/>
          </a:xfrm>
          <a:custGeom>
            <a:avLst/>
            <a:gdLst>
              <a:gd name="connsiteX0" fmla="*/ 0 w 2961679"/>
              <a:gd name="connsiteY0" fmla="*/ 1480840 h 2961679"/>
              <a:gd name="connsiteX1" fmla="*/ 1480840 w 2961679"/>
              <a:gd name="connsiteY1" fmla="*/ 0 h 2961679"/>
              <a:gd name="connsiteX2" fmla="*/ 2961680 w 2961679"/>
              <a:gd name="connsiteY2" fmla="*/ 1480840 h 2961679"/>
              <a:gd name="connsiteX3" fmla="*/ 1480840 w 2961679"/>
              <a:gd name="connsiteY3" fmla="*/ 2961680 h 2961679"/>
              <a:gd name="connsiteX4" fmla="*/ 0 w 2961679"/>
              <a:gd name="connsiteY4" fmla="*/ 1480840 h 296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679" h="2961679">
                <a:moveTo>
                  <a:pt x="0" y="1480840"/>
                </a:moveTo>
                <a:cubicBezTo>
                  <a:pt x="0" y="662995"/>
                  <a:pt x="662995" y="0"/>
                  <a:pt x="1480840" y="0"/>
                </a:cubicBezTo>
                <a:cubicBezTo>
                  <a:pt x="2298685" y="0"/>
                  <a:pt x="2961680" y="662995"/>
                  <a:pt x="2961680" y="1480840"/>
                </a:cubicBezTo>
                <a:cubicBezTo>
                  <a:pt x="2961680" y="2298685"/>
                  <a:pt x="2298685" y="2961680"/>
                  <a:pt x="1480840" y="2961680"/>
                </a:cubicBezTo>
                <a:cubicBezTo>
                  <a:pt x="662995" y="2961680"/>
                  <a:pt x="0" y="2298685"/>
                  <a:pt x="0" y="148084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3418" tIns="493418" rIns="493418" bIns="493418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purpose</a:t>
            </a:r>
            <a:endParaRPr lang="en-US" sz="4000" kern="1200" dirty="0"/>
          </a:p>
        </p:txBody>
      </p:sp>
    </p:spTree>
    <p:extLst>
      <p:ext uri="{BB962C8B-B14F-4D97-AF65-F5344CB8AC3E}">
        <p14:creationId xmlns:p14="http://schemas.microsoft.com/office/powerpoint/2010/main" val="15480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Johns, Michael</dc:creator>
  <cp:lastModifiedBy>Johns, Michael</cp:lastModifiedBy>
  <cp:revision>3</cp:revision>
  <dcterms:created xsi:type="dcterms:W3CDTF">2015-12-10T14:21:59Z</dcterms:created>
  <dcterms:modified xsi:type="dcterms:W3CDTF">2015-12-10T15:19:42Z</dcterms:modified>
</cp:coreProperties>
</file>